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trictFirstAndLastChars="0" saveSubsetFonts="1">
  <p:sldMasterIdLst>
    <p:sldMasterId id="2147483648" r:id="rId1"/>
    <p:sldMasterId id="2147483660" r:id="rId2"/>
  </p:sldMasterIdLst>
  <p:notesMasterIdLst>
    <p:notesMasterId r:id="rId18"/>
  </p:notesMasterIdLst>
  <p:handoutMasterIdLst>
    <p:handoutMasterId r:id="rId19"/>
  </p:handoutMasterIdLst>
  <p:sldIdLst>
    <p:sldId id="256" r:id="rId3"/>
    <p:sldId id="289" r:id="rId4"/>
    <p:sldId id="265" r:id="rId5"/>
    <p:sldId id="266" r:id="rId6"/>
    <p:sldId id="277" r:id="rId7"/>
    <p:sldId id="278" r:id="rId8"/>
    <p:sldId id="284" r:id="rId9"/>
    <p:sldId id="259" r:id="rId10"/>
    <p:sldId id="261" r:id="rId11"/>
    <p:sldId id="263" r:id="rId12"/>
    <p:sldId id="257" r:id="rId13"/>
    <p:sldId id="288" r:id="rId14"/>
    <p:sldId id="286" r:id="rId15"/>
    <p:sldId id="287" r:id="rId16"/>
    <p:sldId id="290" r:id="rId17"/>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charset="-128"/>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charset="-128"/>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charset="-128"/>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charset="-128"/>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charset="-128"/>
        <a:cs typeface="+mn-cs"/>
      </a:defRPr>
    </a:lvl5pPr>
    <a:lvl6pPr marL="2286000" algn="l" defTabSz="914400" rtl="0" eaLnBrk="1" latinLnBrk="0" hangingPunct="1">
      <a:defRPr kern="1200">
        <a:solidFill>
          <a:schemeClr val="bg1"/>
        </a:solidFill>
        <a:latin typeface="Arial" charset="0"/>
        <a:ea typeface="ＭＳ Ｐゴシック" charset="-128"/>
        <a:cs typeface="+mn-cs"/>
      </a:defRPr>
    </a:lvl6pPr>
    <a:lvl7pPr marL="2743200" algn="l" defTabSz="914400" rtl="0" eaLnBrk="1" latinLnBrk="0" hangingPunct="1">
      <a:defRPr kern="1200">
        <a:solidFill>
          <a:schemeClr val="bg1"/>
        </a:solidFill>
        <a:latin typeface="Arial" charset="0"/>
        <a:ea typeface="ＭＳ Ｐゴシック" charset="-128"/>
        <a:cs typeface="+mn-cs"/>
      </a:defRPr>
    </a:lvl7pPr>
    <a:lvl8pPr marL="3200400" algn="l" defTabSz="914400" rtl="0" eaLnBrk="1" latinLnBrk="0" hangingPunct="1">
      <a:defRPr kern="1200">
        <a:solidFill>
          <a:schemeClr val="bg1"/>
        </a:solidFill>
        <a:latin typeface="Arial" charset="0"/>
        <a:ea typeface="ＭＳ Ｐゴシック" charset="-128"/>
        <a:cs typeface="+mn-cs"/>
      </a:defRPr>
    </a:lvl8pPr>
    <a:lvl9pPr marL="3657600" algn="l" defTabSz="914400" rtl="0" eaLnBrk="1" latinLnBrk="0" hangingPunct="1">
      <a:defRPr kern="1200">
        <a:solidFill>
          <a:schemeClr val="bg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CCFFFF"/>
    <a:srgbClr val="FFFF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85" autoAdjust="0"/>
    <p:restoredTop sz="94660"/>
  </p:normalViewPr>
  <p:slideViewPr>
    <p:cSldViewPr>
      <p:cViewPr varScale="1">
        <p:scale>
          <a:sx n="77" d="100"/>
          <a:sy n="77" d="100"/>
        </p:scale>
        <p:origin x="1092"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5B87C8-69E7-446A-AA71-2D12DE6BD252}" type="datetimeFigureOut">
              <a:rPr kumimoji="1" lang="ja-JP" altLang="en-US" smtClean="0"/>
              <a:t>2021/3/19</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219578-79E3-4648-A339-CEBE860288BA}" type="slidenum">
              <a:rPr kumimoji="1" lang="ja-JP" altLang="en-US" smtClean="0"/>
              <a:t>‹#›</a:t>
            </a:fld>
            <a:endParaRPr kumimoji="1" lang="ja-JP" altLang="en-US"/>
          </a:p>
        </p:txBody>
      </p:sp>
    </p:spTree>
    <p:extLst>
      <p:ext uri="{BB962C8B-B14F-4D97-AF65-F5344CB8AC3E}">
        <p14:creationId xmlns:p14="http://schemas.microsoft.com/office/powerpoint/2010/main" val="6046208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0" y="69532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ja-JP" altLang="en-US"/>
          </a:p>
        </p:txBody>
      </p:sp>
    </p:spTree>
    <p:extLst>
      <p:ext uri="{BB962C8B-B14F-4D97-AF65-F5344CB8AC3E}">
        <p14:creationId xmlns:p14="http://schemas.microsoft.com/office/powerpoint/2010/main" val="2342979522"/>
      </p:ext>
    </p:extLst>
  </p:cSld>
  <p:clrMap bg1="lt1" tx1="dk1" bg2="lt2" tx2="dk2" accent1="accent1" accent2="accent2" accent3="accent3" accent4="accent4" accent5="accent5" accent6="accent6" hlink="hlink" folHlink="folHlink"/>
  <p:hf hdr="0" ftr="0" dt="0"/>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2"/>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3" name="Rectangle 3"/>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6867" name="Rectangle 3"/>
          <p:cNvSpPr>
            <a:spLocks noGrp="1" noChangeArrowheads="1"/>
          </p:cNvSpPr>
          <p:nvPr>
            <p:ph type="subTitle" idx="1"/>
          </p:nvPr>
        </p:nvSpPr>
        <p:spPr>
          <a:xfrm>
            <a:off x="1371600" y="3886200"/>
            <a:ext cx="6400800" cy="1752600"/>
          </a:xfrm>
        </p:spPr>
        <p:txBody>
          <a:bodyPr/>
          <a:lstStyle>
            <a:lvl1pPr marL="0" indent="0" algn="ctr">
              <a:defRPr/>
            </a:lvl1pPr>
          </a:lstStyle>
          <a:p>
            <a:pPr lvl="0"/>
            <a:r>
              <a:rPr lang="ja-JP" altLang="en-US" noProof="0"/>
              <a:t>マスタ サブタイトルの書式設定</a:t>
            </a:r>
          </a:p>
        </p:txBody>
      </p:sp>
      <p:sp>
        <p:nvSpPr>
          <p:cNvPr id="36868" name="Rectangle 4"/>
          <p:cNvSpPr>
            <a:spLocks noGrp="1" noChangeArrowheads="1"/>
          </p:cNvSpPr>
          <p:nvPr>
            <p:ph type="ctrTitle"/>
          </p:nvPr>
        </p:nvSpPr>
        <p:spPr>
          <a:xfrm>
            <a:off x="685800" y="2130425"/>
            <a:ext cx="7772400" cy="1470025"/>
          </a:xfrm>
        </p:spPr>
        <p:txBody>
          <a:bodyPr anchor="t"/>
          <a:lstStyle>
            <a:lvl1pPr>
              <a:defRPr/>
            </a:lvl1pPr>
          </a:lstStyle>
          <a:p>
            <a:pPr lvl="0"/>
            <a:r>
              <a:rPr lang="ja-JP" altLang="en-US" noProof="0"/>
              <a:t>マスタ タイトルの書式設定</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idx="10"/>
          </p:nvPr>
        </p:nvSpPr>
        <p:spPr/>
        <p:txBody>
          <a:bodyPr/>
          <a:lstStyle>
            <a:lvl1pPr>
              <a:defRPr/>
            </a:lvl1pPr>
          </a:lstStyle>
          <a:p>
            <a:endParaRPr lang="en-US"/>
          </a:p>
        </p:txBody>
      </p:sp>
      <p:sp>
        <p:nvSpPr>
          <p:cNvPr id="5" name="フッター プレースホルダー 4"/>
          <p:cNvSpPr>
            <a:spLocks noGrp="1"/>
          </p:cNvSpPr>
          <p:nvPr>
            <p:ph type="ftr" idx="11"/>
          </p:nvPr>
        </p:nvSpPr>
        <p:spPr/>
        <p:txBody>
          <a:bodyPr/>
          <a:lstStyle>
            <a:lvl1pPr>
              <a:defRPr/>
            </a:lvl1pPr>
          </a:lstStyle>
          <a:p>
            <a:endParaRPr lang="en-US"/>
          </a:p>
        </p:txBody>
      </p:sp>
      <p:sp>
        <p:nvSpPr>
          <p:cNvPr id="6" name="スライド番号プレースホルダー 5"/>
          <p:cNvSpPr>
            <a:spLocks noGrp="1"/>
          </p:cNvSpPr>
          <p:nvPr>
            <p:ph type="sldNum" idx="12"/>
          </p:nvPr>
        </p:nvSpPr>
        <p:spPr/>
        <p:txBody>
          <a:bodyPr/>
          <a:lstStyle>
            <a:lvl1pPr>
              <a:defRPr/>
            </a:lvl1pPr>
          </a:lstStyle>
          <a:p>
            <a:fld id="{E94D7C88-0D79-4810-93FF-1692EF5A201B}" type="slidenum">
              <a:rPr lang="en-US"/>
              <a:pPr/>
              <a:t>‹#›</a:t>
            </a:fld>
            <a:endParaRPr lang="en-US"/>
          </a:p>
        </p:txBody>
      </p:sp>
    </p:spTree>
    <p:extLst>
      <p:ext uri="{BB962C8B-B14F-4D97-AF65-F5344CB8AC3E}">
        <p14:creationId xmlns:p14="http://schemas.microsoft.com/office/powerpoint/2010/main" val="139411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28588"/>
            <a:ext cx="2055813" cy="6072187"/>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128588"/>
            <a:ext cx="6019800" cy="607218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idx="10"/>
          </p:nvPr>
        </p:nvSpPr>
        <p:spPr/>
        <p:txBody>
          <a:bodyPr/>
          <a:lstStyle>
            <a:lvl1pPr>
              <a:defRPr/>
            </a:lvl1pPr>
          </a:lstStyle>
          <a:p>
            <a:endParaRPr lang="en-US"/>
          </a:p>
        </p:txBody>
      </p:sp>
      <p:sp>
        <p:nvSpPr>
          <p:cNvPr id="5" name="フッター プレースホルダー 4"/>
          <p:cNvSpPr>
            <a:spLocks noGrp="1"/>
          </p:cNvSpPr>
          <p:nvPr>
            <p:ph type="ftr" idx="11"/>
          </p:nvPr>
        </p:nvSpPr>
        <p:spPr/>
        <p:txBody>
          <a:bodyPr/>
          <a:lstStyle>
            <a:lvl1pPr>
              <a:defRPr/>
            </a:lvl1pPr>
          </a:lstStyle>
          <a:p>
            <a:endParaRPr lang="en-US"/>
          </a:p>
        </p:txBody>
      </p:sp>
      <p:sp>
        <p:nvSpPr>
          <p:cNvPr id="6" name="スライド番号プレースホルダー 5"/>
          <p:cNvSpPr>
            <a:spLocks noGrp="1"/>
          </p:cNvSpPr>
          <p:nvPr>
            <p:ph type="sldNum" idx="12"/>
          </p:nvPr>
        </p:nvSpPr>
        <p:spPr/>
        <p:txBody>
          <a:bodyPr/>
          <a:lstStyle>
            <a:lvl1pPr>
              <a:defRPr/>
            </a:lvl1pPr>
          </a:lstStyle>
          <a:p>
            <a:fld id="{54F1118E-37D1-438A-84DF-0161CBC27225}" type="slidenum">
              <a:rPr lang="en-US"/>
              <a:pPr/>
              <a:t>‹#›</a:t>
            </a:fld>
            <a:endParaRPr lang="en-US"/>
          </a:p>
        </p:txBody>
      </p:sp>
    </p:spTree>
    <p:extLst>
      <p:ext uri="{BB962C8B-B14F-4D97-AF65-F5344CB8AC3E}">
        <p14:creationId xmlns:p14="http://schemas.microsoft.com/office/powerpoint/2010/main" val="2586012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2130429"/>
            <a:ext cx="7772400" cy="1470025"/>
          </a:xfrm>
        </p:spPr>
        <p:txBody>
          <a:bodyPr/>
          <a:lstStyle>
            <a:lvl1pPr>
              <a:defRPr/>
            </a:lvl1pPr>
          </a:lstStyle>
          <a:p>
            <a:pPr lvl="0"/>
            <a:r>
              <a:rPr lang="ja-JP" altLang="en-US" noProof="0"/>
              <a:t>マスター タイトルの書式設定</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ja-JP" altLang="en-US" noProof="0"/>
              <a:t>マスター サブタイトルの書式設定</a:t>
            </a:r>
          </a:p>
        </p:txBody>
      </p:sp>
      <p:sp>
        <p:nvSpPr>
          <p:cNvPr id="4" name="Rectangle 4"/>
          <p:cNvSpPr>
            <a:spLocks noGrp="1" noChangeArrowheads="1"/>
          </p:cNvSpPr>
          <p:nvPr>
            <p:ph type="dt" sz="half" idx="10"/>
          </p:nvPr>
        </p:nvSpPr>
        <p:spPr/>
        <p:txBody>
          <a:bodyPr/>
          <a:lstStyle>
            <a:lvl1pPr>
              <a:defRPr smtClean="0"/>
            </a:lvl1pPr>
          </a:lstStyle>
          <a:p>
            <a:pPr>
              <a:defRPr/>
            </a:pPr>
            <a:endParaRPr lang="en-US" altLang="ja-JP"/>
          </a:p>
        </p:txBody>
      </p:sp>
      <p:sp>
        <p:nvSpPr>
          <p:cNvPr id="5" name="Rectangle 5"/>
          <p:cNvSpPr>
            <a:spLocks noGrp="1" noChangeArrowheads="1"/>
          </p:cNvSpPr>
          <p:nvPr>
            <p:ph type="ftr" sz="quarter" idx="11"/>
          </p:nvPr>
        </p:nvSpPr>
        <p:spPr/>
        <p:txBody>
          <a:bodyPr/>
          <a:lstStyle>
            <a:lvl1pPr>
              <a:defRPr smtClean="0"/>
            </a:lvl1pPr>
          </a:lstStyle>
          <a:p>
            <a:pPr>
              <a:defRPr/>
            </a:pPr>
            <a:endParaRPr lang="en-US" altLang="ja-JP"/>
          </a:p>
        </p:txBody>
      </p:sp>
      <p:sp>
        <p:nvSpPr>
          <p:cNvPr id="6" name="Rectangle 6"/>
          <p:cNvSpPr>
            <a:spLocks noGrp="1" noChangeArrowheads="1"/>
          </p:cNvSpPr>
          <p:nvPr>
            <p:ph type="sldNum" sz="quarter" idx="12"/>
          </p:nvPr>
        </p:nvSpPr>
        <p:spPr>
          <a:xfrm>
            <a:off x="6553200" y="6245225"/>
            <a:ext cx="2133600" cy="476250"/>
          </a:xfrm>
        </p:spPr>
        <p:txBody>
          <a:bodyPr/>
          <a:lstStyle>
            <a:lvl1pPr>
              <a:defRPr smtClean="0"/>
            </a:lvl1pPr>
          </a:lstStyle>
          <a:p>
            <a:pPr>
              <a:defRPr/>
            </a:pPr>
            <a:fld id="{61DD88D8-2AC9-4A54-92EA-E14CB81E13B6}" type="slidenum">
              <a:rPr lang="en-US" altLang="ja-JP"/>
              <a:pPr>
                <a:defRPr/>
              </a:pPr>
              <a:t>‹#›</a:t>
            </a:fld>
            <a:endParaRPr lang="en-US" altLang="ja-JP"/>
          </a:p>
        </p:txBody>
      </p:sp>
    </p:spTree>
    <p:extLst>
      <p:ext uri="{BB962C8B-B14F-4D97-AF65-F5344CB8AC3E}">
        <p14:creationId xmlns:p14="http://schemas.microsoft.com/office/powerpoint/2010/main" val="120988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C4FB996-49D7-4191-AACC-F8E01E2C405A}" type="slidenum">
              <a:rPr lang="en-US" altLang="ja-JP"/>
              <a:pPr>
                <a:defRPr/>
              </a:pPr>
              <a:t>‹#›</a:t>
            </a:fld>
            <a:endParaRPr lang="en-US" altLang="ja-JP"/>
          </a:p>
        </p:txBody>
      </p:sp>
    </p:spTree>
    <p:extLst>
      <p:ext uri="{BB962C8B-B14F-4D97-AF65-F5344CB8AC3E}">
        <p14:creationId xmlns:p14="http://schemas.microsoft.com/office/powerpoint/2010/main" val="187855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E2DA6C4-D1A3-4809-9BD7-BC5F6EE7E4E2}" type="slidenum">
              <a:rPr lang="en-US" altLang="ja-JP"/>
              <a:pPr>
                <a:defRPr/>
              </a:pPr>
              <a:t>‹#›</a:t>
            </a:fld>
            <a:endParaRPr lang="en-US" altLang="ja-JP"/>
          </a:p>
        </p:txBody>
      </p:sp>
    </p:spTree>
    <p:extLst>
      <p:ext uri="{BB962C8B-B14F-4D97-AF65-F5344CB8AC3E}">
        <p14:creationId xmlns:p14="http://schemas.microsoft.com/office/powerpoint/2010/main" val="947706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4C8DB8A-0CC5-45B8-8D08-3745A5DAA238}" type="slidenum">
              <a:rPr lang="en-US" altLang="ja-JP"/>
              <a:pPr>
                <a:defRPr/>
              </a:pPr>
              <a:t>‹#›</a:t>
            </a:fld>
            <a:endParaRPr lang="en-US" altLang="ja-JP"/>
          </a:p>
        </p:txBody>
      </p:sp>
    </p:spTree>
    <p:extLst>
      <p:ext uri="{BB962C8B-B14F-4D97-AF65-F5344CB8AC3E}">
        <p14:creationId xmlns:p14="http://schemas.microsoft.com/office/powerpoint/2010/main" val="3085976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83E2E16-9263-46B3-A599-11AB4898EBEF}" type="slidenum">
              <a:rPr lang="en-US" altLang="ja-JP"/>
              <a:pPr>
                <a:defRPr/>
              </a:pPr>
              <a:t>‹#›</a:t>
            </a:fld>
            <a:endParaRPr lang="en-US" altLang="ja-JP"/>
          </a:p>
        </p:txBody>
      </p:sp>
    </p:spTree>
    <p:extLst>
      <p:ext uri="{BB962C8B-B14F-4D97-AF65-F5344CB8AC3E}">
        <p14:creationId xmlns:p14="http://schemas.microsoft.com/office/powerpoint/2010/main" val="575846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9CA3BFF-D794-46DF-BA27-5551244BCB7A}" type="slidenum">
              <a:rPr lang="en-US" altLang="ja-JP"/>
              <a:pPr>
                <a:defRPr/>
              </a:pPr>
              <a:t>‹#›</a:t>
            </a:fld>
            <a:endParaRPr lang="en-US" altLang="ja-JP"/>
          </a:p>
        </p:txBody>
      </p:sp>
    </p:spTree>
    <p:extLst>
      <p:ext uri="{BB962C8B-B14F-4D97-AF65-F5344CB8AC3E}">
        <p14:creationId xmlns:p14="http://schemas.microsoft.com/office/powerpoint/2010/main" val="3911026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F1E8FE51-EDFE-4E52-95D7-3078D6F8D2C3}" type="slidenum">
              <a:rPr lang="en-US" altLang="ja-JP"/>
              <a:pPr>
                <a:defRPr/>
              </a:pPr>
              <a:t>‹#›</a:t>
            </a:fld>
            <a:endParaRPr lang="en-US" altLang="ja-JP"/>
          </a:p>
        </p:txBody>
      </p:sp>
    </p:spTree>
    <p:extLst>
      <p:ext uri="{BB962C8B-B14F-4D97-AF65-F5344CB8AC3E}">
        <p14:creationId xmlns:p14="http://schemas.microsoft.com/office/powerpoint/2010/main" val="1023468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FF2DEC6-1F1C-48DF-BB9B-2C591D9A560F}" type="slidenum">
              <a:rPr lang="en-US" altLang="ja-JP"/>
              <a:pPr>
                <a:defRPr/>
              </a:pPr>
              <a:t>‹#›</a:t>
            </a:fld>
            <a:endParaRPr lang="en-US" altLang="ja-JP"/>
          </a:p>
        </p:txBody>
      </p:sp>
    </p:spTree>
    <p:extLst>
      <p:ext uri="{BB962C8B-B14F-4D97-AF65-F5344CB8AC3E}">
        <p14:creationId xmlns:p14="http://schemas.microsoft.com/office/powerpoint/2010/main" val="325602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idx="10"/>
          </p:nvPr>
        </p:nvSpPr>
        <p:spPr/>
        <p:txBody>
          <a:bodyPr/>
          <a:lstStyle>
            <a:lvl1pPr>
              <a:defRPr/>
            </a:lvl1pPr>
          </a:lstStyle>
          <a:p>
            <a:endParaRPr lang="en-US"/>
          </a:p>
        </p:txBody>
      </p:sp>
      <p:sp>
        <p:nvSpPr>
          <p:cNvPr id="5" name="フッター プレースホルダー 4"/>
          <p:cNvSpPr>
            <a:spLocks noGrp="1"/>
          </p:cNvSpPr>
          <p:nvPr>
            <p:ph type="ftr" idx="11"/>
          </p:nvPr>
        </p:nvSpPr>
        <p:spPr/>
        <p:txBody>
          <a:bodyPr/>
          <a:lstStyle>
            <a:lvl1pPr>
              <a:defRPr/>
            </a:lvl1pPr>
          </a:lstStyle>
          <a:p>
            <a:endParaRPr lang="en-US"/>
          </a:p>
        </p:txBody>
      </p:sp>
      <p:sp>
        <p:nvSpPr>
          <p:cNvPr id="6" name="スライド番号プレースホルダー 5"/>
          <p:cNvSpPr>
            <a:spLocks noGrp="1"/>
          </p:cNvSpPr>
          <p:nvPr>
            <p:ph type="sldNum" idx="12"/>
          </p:nvPr>
        </p:nvSpPr>
        <p:spPr/>
        <p:txBody>
          <a:bodyPr/>
          <a:lstStyle>
            <a:lvl1pPr>
              <a:defRPr/>
            </a:lvl1pPr>
          </a:lstStyle>
          <a:p>
            <a:fld id="{83028ABF-55DD-44AD-9D2B-6117833D0B13}" type="slidenum">
              <a:rPr lang="en-US"/>
              <a:pPr/>
              <a:t>‹#›</a:t>
            </a:fld>
            <a:endParaRPr lang="en-US"/>
          </a:p>
        </p:txBody>
      </p:sp>
    </p:spTree>
    <p:extLst>
      <p:ext uri="{BB962C8B-B14F-4D97-AF65-F5344CB8AC3E}">
        <p14:creationId xmlns:p14="http://schemas.microsoft.com/office/powerpoint/2010/main" val="3384071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ja-JP" altLang="en-US" noProof="0"/>
              <a:t>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91A3901-766A-454C-88E9-AFF00CCEBA92}" type="slidenum">
              <a:rPr lang="en-US" altLang="ja-JP"/>
              <a:pPr>
                <a:defRPr/>
              </a:pPr>
              <a:t>‹#›</a:t>
            </a:fld>
            <a:endParaRPr lang="en-US" altLang="ja-JP"/>
          </a:p>
        </p:txBody>
      </p:sp>
    </p:spTree>
    <p:extLst>
      <p:ext uri="{BB962C8B-B14F-4D97-AF65-F5344CB8AC3E}">
        <p14:creationId xmlns:p14="http://schemas.microsoft.com/office/powerpoint/2010/main" val="1690971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E1DE132-7B3C-4207-BA2E-CB3643DD6F78}" type="slidenum">
              <a:rPr lang="en-US" altLang="ja-JP"/>
              <a:pPr>
                <a:defRPr/>
              </a:pPr>
              <a:t>‹#›</a:t>
            </a:fld>
            <a:endParaRPr lang="en-US" altLang="ja-JP"/>
          </a:p>
        </p:txBody>
      </p:sp>
    </p:spTree>
    <p:extLst>
      <p:ext uri="{BB962C8B-B14F-4D97-AF65-F5344CB8AC3E}">
        <p14:creationId xmlns:p14="http://schemas.microsoft.com/office/powerpoint/2010/main" val="772482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53975"/>
            <a:ext cx="2057400" cy="607218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53975"/>
            <a:ext cx="6019800" cy="607218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E2A84B2-7EB9-4CD7-A715-1CA77513FC31}" type="slidenum">
              <a:rPr lang="en-US" altLang="ja-JP"/>
              <a:pPr>
                <a:defRPr/>
              </a:pPr>
              <a:t>‹#›</a:t>
            </a:fld>
            <a:endParaRPr lang="en-US" altLang="ja-JP"/>
          </a:p>
        </p:txBody>
      </p:sp>
    </p:spTree>
    <p:extLst>
      <p:ext uri="{BB962C8B-B14F-4D97-AF65-F5344CB8AC3E}">
        <p14:creationId xmlns:p14="http://schemas.microsoft.com/office/powerpoint/2010/main" val="378573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idx="10"/>
          </p:nvPr>
        </p:nvSpPr>
        <p:spPr/>
        <p:txBody>
          <a:bodyPr/>
          <a:lstStyle>
            <a:lvl1pPr>
              <a:defRPr/>
            </a:lvl1pPr>
          </a:lstStyle>
          <a:p>
            <a:endParaRPr lang="en-US"/>
          </a:p>
        </p:txBody>
      </p:sp>
      <p:sp>
        <p:nvSpPr>
          <p:cNvPr id="5" name="フッター プレースホルダー 4"/>
          <p:cNvSpPr>
            <a:spLocks noGrp="1"/>
          </p:cNvSpPr>
          <p:nvPr>
            <p:ph type="ftr" idx="11"/>
          </p:nvPr>
        </p:nvSpPr>
        <p:spPr/>
        <p:txBody>
          <a:bodyPr/>
          <a:lstStyle>
            <a:lvl1pPr>
              <a:defRPr/>
            </a:lvl1pPr>
          </a:lstStyle>
          <a:p>
            <a:endParaRPr lang="en-US"/>
          </a:p>
        </p:txBody>
      </p:sp>
      <p:sp>
        <p:nvSpPr>
          <p:cNvPr id="6" name="スライド番号プレースホルダー 5"/>
          <p:cNvSpPr>
            <a:spLocks noGrp="1"/>
          </p:cNvSpPr>
          <p:nvPr>
            <p:ph type="sldNum" idx="12"/>
          </p:nvPr>
        </p:nvSpPr>
        <p:spPr/>
        <p:txBody>
          <a:bodyPr/>
          <a:lstStyle>
            <a:lvl1pPr>
              <a:defRPr/>
            </a:lvl1pPr>
          </a:lstStyle>
          <a:p>
            <a:fld id="{AE5866C6-FFB5-4BD0-BF06-B5B4A74743DC}" type="slidenum">
              <a:rPr lang="en-US"/>
              <a:pPr/>
              <a:t>‹#›</a:t>
            </a:fld>
            <a:endParaRPr lang="en-US"/>
          </a:p>
        </p:txBody>
      </p:sp>
    </p:spTree>
    <p:extLst>
      <p:ext uri="{BB962C8B-B14F-4D97-AF65-F5344CB8AC3E}">
        <p14:creationId xmlns:p14="http://schemas.microsoft.com/office/powerpoint/2010/main" val="160087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7013"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6613" y="1600200"/>
            <a:ext cx="4038600"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idx="10"/>
          </p:nvPr>
        </p:nvSpPr>
        <p:spPr/>
        <p:txBody>
          <a:bodyPr/>
          <a:lstStyle>
            <a:lvl1pPr>
              <a:defRPr/>
            </a:lvl1pPr>
          </a:lstStyle>
          <a:p>
            <a:endParaRPr lang="en-US"/>
          </a:p>
        </p:txBody>
      </p:sp>
      <p:sp>
        <p:nvSpPr>
          <p:cNvPr id="6" name="フッター プレースホルダー 5"/>
          <p:cNvSpPr>
            <a:spLocks noGrp="1"/>
          </p:cNvSpPr>
          <p:nvPr>
            <p:ph type="ftr" idx="11"/>
          </p:nvPr>
        </p:nvSpPr>
        <p:spPr/>
        <p:txBody>
          <a:bodyPr/>
          <a:lstStyle>
            <a:lvl1pPr>
              <a:defRPr/>
            </a:lvl1pPr>
          </a:lstStyle>
          <a:p>
            <a:endParaRPr lang="en-US"/>
          </a:p>
        </p:txBody>
      </p:sp>
      <p:sp>
        <p:nvSpPr>
          <p:cNvPr id="7" name="スライド番号プレースホルダー 6"/>
          <p:cNvSpPr>
            <a:spLocks noGrp="1"/>
          </p:cNvSpPr>
          <p:nvPr>
            <p:ph type="sldNum" idx="12"/>
          </p:nvPr>
        </p:nvSpPr>
        <p:spPr/>
        <p:txBody>
          <a:bodyPr/>
          <a:lstStyle>
            <a:lvl1pPr>
              <a:defRPr/>
            </a:lvl1pPr>
          </a:lstStyle>
          <a:p>
            <a:fld id="{B91AE8F8-CE4E-4E97-82A8-4D2A178D6A15}" type="slidenum">
              <a:rPr lang="en-US"/>
              <a:pPr/>
              <a:t>‹#›</a:t>
            </a:fld>
            <a:endParaRPr lang="en-US"/>
          </a:p>
        </p:txBody>
      </p:sp>
    </p:spTree>
    <p:extLst>
      <p:ext uri="{BB962C8B-B14F-4D97-AF65-F5344CB8AC3E}">
        <p14:creationId xmlns:p14="http://schemas.microsoft.com/office/powerpoint/2010/main" val="458668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idx="10"/>
          </p:nvPr>
        </p:nvSpPr>
        <p:spPr/>
        <p:txBody>
          <a:bodyPr/>
          <a:lstStyle>
            <a:lvl1pPr>
              <a:defRPr/>
            </a:lvl1pPr>
          </a:lstStyle>
          <a:p>
            <a:endParaRPr lang="en-US"/>
          </a:p>
        </p:txBody>
      </p:sp>
      <p:sp>
        <p:nvSpPr>
          <p:cNvPr id="8" name="フッター プレースホルダー 7"/>
          <p:cNvSpPr>
            <a:spLocks noGrp="1"/>
          </p:cNvSpPr>
          <p:nvPr>
            <p:ph type="ftr" idx="11"/>
          </p:nvPr>
        </p:nvSpPr>
        <p:spPr/>
        <p:txBody>
          <a:bodyPr/>
          <a:lstStyle>
            <a:lvl1pPr>
              <a:defRPr/>
            </a:lvl1pPr>
          </a:lstStyle>
          <a:p>
            <a:endParaRPr lang="en-US"/>
          </a:p>
        </p:txBody>
      </p:sp>
      <p:sp>
        <p:nvSpPr>
          <p:cNvPr id="9" name="スライド番号プレースホルダー 8"/>
          <p:cNvSpPr>
            <a:spLocks noGrp="1"/>
          </p:cNvSpPr>
          <p:nvPr>
            <p:ph type="sldNum" idx="12"/>
          </p:nvPr>
        </p:nvSpPr>
        <p:spPr/>
        <p:txBody>
          <a:bodyPr/>
          <a:lstStyle>
            <a:lvl1pPr>
              <a:defRPr/>
            </a:lvl1pPr>
          </a:lstStyle>
          <a:p>
            <a:fld id="{DDCE7003-C302-41EE-9C84-66860EB8A542}" type="slidenum">
              <a:rPr lang="en-US"/>
              <a:pPr/>
              <a:t>‹#›</a:t>
            </a:fld>
            <a:endParaRPr lang="en-US"/>
          </a:p>
        </p:txBody>
      </p:sp>
    </p:spTree>
    <p:extLst>
      <p:ext uri="{BB962C8B-B14F-4D97-AF65-F5344CB8AC3E}">
        <p14:creationId xmlns:p14="http://schemas.microsoft.com/office/powerpoint/2010/main" val="3259132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idx="10"/>
          </p:nvPr>
        </p:nvSpPr>
        <p:spPr/>
        <p:txBody>
          <a:bodyPr/>
          <a:lstStyle>
            <a:lvl1pPr>
              <a:defRPr/>
            </a:lvl1pPr>
          </a:lstStyle>
          <a:p>
            <a:endParaRPr lang="en-US"/>
          </a:p>
        </p:txBody>
      </p:sp>
      <p:sp>
        <p:nvSpPr>
          <p:cNvPr id="4" name="フッター プレースホルダー 3"/>
          <p:cNvSpPr>
            <a:spLocks noGrp="1"/>
          </p:cNvSpPr>
          <p:nvPr>
            <p:ph type="ftr" idx="11"/>
          </p:nvPr>
        </p:nvSpPr>
        <p:spPr/>
        <p:txBody>
          <a:bodyPr/>
          <a:lstStyle>
            <a:lvl1pPr>
              <a:defRPr/>
            </a:lvl1pPr>
          </a:lstStyle>
          <a:p>
            <a:endParaRPr lang="en-US"/>
          </a:p>
        </p:txBody>
      </p:sp>
      <p:sp>
        <p:nvSpPr>
          <p:cNvPr id="5" name="スライド番号プレースホルダー 4"/>
          <p:cNvSpPr>
            <a:spLocks noGrp="1"/>
          </p:cNvSpPr>
          <p:nvPr>
            <p:ph type="sldNum" idx="12"/>
          </p:nvPr>
        </p:nvSpPr>
        <p:spPr/>
        <p:txBody>
          <a:bodyPr/>
          <a:lstStyle>
            <a:lvl1pPr>
              <a:defRPr/>
            </a:lvl1pPr>
          </a:lstStyle>
          <a:p>
            <a:fld id="{E77015B9-598D-41FE-8330-02DF7E11030D}" type="slidenum">
              <a:rPr lang="en-US"/>
              <a:pPr/>
              <a:t>‹#›</a:t>
            </a:fld>
            <a:endParaRPr lang="en-US"/>
          </a:p>
        </p:txBody>
      </p:sp>
    </p:spTree>
    <p:extLst>
      <p:ext uri="{BB962C8B-B14F-4D97-AF65-F5344CB8AC3E}">
        <p14:creationId xmlns:p14="http://schemas.microsoft.com/office/powerpoint/2010/main" val="84551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8" name="スライド番号プレースホルダー 7"/>
          <p:cNvSpPr>
            <a:spLocks noGrp="1"/>
          </p:cNvSpPr>
          <p:nvPr>
            <p:ph type="sldNum" idx="12"/>
          </p:nvPr>
        </p:nvSpPr>
        <p:spPr/>
        <p:txBody>
          <a:bodyPr/>
          <a:lstStyle/>
          <a:p>
            <a:fld id="{C667ACF3-2837-4D0C-8A93-89785C413AFF}" type="slidenum">
              <a:rPr lang="en-US" smtClean="0"/>
              <a:pPr/>
              <a:t>‹#›</a:t>
            </a:fld>
            <a:endParaRPr lang="en-US" dirty="0"/>
          </a:p>
        </p:txBody>
      </p:sp>
    </p:spTree>
    <p:extLst>
      <p:ext uri="{BB962C8B-B14F-4D97-AF65-F5344CB8AC3E}">
        <p14:creationId xmlns:p14="http://schemas.microsoft.com/office/powerpoint/2010/main" val="995877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idx="10"/>
          </p:nvPr>
        </p:nvSpPr>
        <p:spPr/>
        <p:txBody>
          <a:bodyPr/>
          <a:lstStyle>
            <a:lvl1pPr>
              <a:defRPr/>
            </a:lvl1pPr>
          </a:lstStyle>
          <a:p>
            <a:endParaRPr lang="en-US"/>
          </a:p>
        </p:txBody>
      </p:sp>
      <p:sp>
        <p:nvSpPr>
          <p:cNvPr id="6" name="フッター プレースホルダー 5"/>
          <p:cNvSpPr>
            <a:spLocks noGrp="1"/>
          </p:cNvSpPr>
          <p:nvPr>
            <p:ph type="ftr" idx="11"/>
          </p:nvPr>
        </p:nvSpPr>
        <p:spPr/>
        <p:txBody>
          <a:bodyPr/>
          <a:lstStyle>
            <a:lvl1pPr>
              <a:defRPr/>
            </a:lvl1pPr>
          </a:lstStyle>
          <a:p>
            <a:endParaRPr lang="en-US"/>
          </a:p>
        </p:txBody>
      </p:sp>
      <p:sp>
        <p:nvSpPr>
          <p:cNvPr id="7" name="スライド番号プレースホルダー 6"/>
          <p:cNvSpPr>
            <a:spLocks noGrp="1"/>
          </p:cNvSpPr>
          <p:nvPr>
            <p:ph type="sldNum" idx="12"/>
          </p:nvPr>
        </p:nvSpPr>
        <p:spPr/>
        <p:txBody>
          <a:bodyPr/>
          <a:lstStyle>
            <a:lvl1pPr>
              <a:defRPr/>
            </a:lvl1pPr>
          </a:lstStyle>
          <a:p>
            <a:fld id="{055F5C5F-1242-4C32-87A2-2AAD9D526056}" type="slidenum">
              <a:rPr lang="en-US"/>
              <a:pPr/>
              <a:t>‹#›</a:t>
            </a:fld>
            <a:endParaRPr lang="en-US"/>
          </a:p>
        </p:txBody>
      </p:sp>
    </p:spTree>
    <p:extLst>
      <p:ext uri="{BB962C8B-B14F-4D97-AF65-F5344CB8AC3E}">
        <p14:creationId xmlns:p14="http://schemas.microsoft.com/office/powerpoint/2010/main" val="2488190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idx="10"/>
          </p:nvPr>
        </p:nvSpPr>
        <p:spPr/>
        <p:txBody>
          <a:bodyPr/>
          <a:lstStyle>
            <a:lvl1pPr>
              <a:defRPr/>
            </a:lvl1pPr>
          </a:lstStyle>
          <a:p>
            <a:endParaRPr lang="en-US"/>
          </a:p>
        </p:txBody>
      </p:sp>
      <p:sp>
        <p:nvSpPr>
          <p:cNvPr id="6" name="フッター プレースホルダー 5"/>
          <p:cNvSpPr>
            <a:spLocks noGrp="1"/>
          </p:cNvSpPr>
          <p:nvPr>
            <p:ph type="ftr" idx="11"/>
          </p:nvPr>
        </p:nvSpPr>
        <p:spPr/>
        <p:txBody>
          <a:bodyPr/>
          <a:lstStyle>
            <a:lvl1pPr>
              <a:defRPr/>
            </a:lvl1pPr>
          </a:lstStyle>
          <a:p>
            <a:endParaRPr lang="en-US"/>
          </a:p>
        </p:txBody>
      </p:sp>
      <p:sp>
        <p:nvSpPr>
          <p:cNvPr id="7" name="スライド番号プレースホルダー 6"/>
          <p:cNvSpPr>
            <a:spLocks noGrp="1"/>
          </p:cNvSpPr>
          <p:nvPr>
            <p:ph type="sldNum" idx="12"/>
          </p:nvPr>
        </p:nvSpPr>
        <p:spPr/>
        <p:txBody>
          <a:bodyPr/>
          <a:lstStyle>
            <a:lvl1pPr>
              <a:defRPr/>
            </a:lvl1pPr>
          </a:lstStyle>
          <a:p>
            <a:fld id="{AFE7CA77-0A5E-4073-BAC1-A312484FB244}" type="slidenum">
              <a:rPr lang="en-US"/>
              <a:pPr/>
              <a:t>‹#›</a:t>
            </a:fld>
            <a:endParaRPr lang="en-US"/>
          </a:p>
        </p:txBody>
      </p:sp>
    </p:spTree>
    <p:extLst>
      <p:ext uri="{BB962C8B-B14F-4D97-AF65-F5344CB8AC3E}">
        <p14:creationId xmlns:p14="http://schemas.microsoft.com/office/powerpoint/2010/main" val="1582515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8013"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a:t>タイトルテキストの書式を編集するにはクリックします。</a:t>
            </a:r>
          </a:p>
        </p:txBody>
      </p:sp>
      <p:sp>
        <p:nvSpPr>
          <p:cNvPr id="1026" name="Rectangle 2"/>
          <p:cNvSpPr>
            <a:spLocks noGrp="1" noChangeArrowheads="1"/>
          </p:cNvSpPr>
          <p:nvPr>
            <p:ph type="body" idx="1"/>
          </p:nvPr>
        </p:nvSpPr>
        <p:spPr bwMode="auto">
          <a:xfrm>
            <a:off x="457200" y="1600200"/>
            <a:ext cx="8228013" cy="460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a:t>アウトラインテキストの書式を編集するにはクリックします。</a:t>
            </a:r>
          </a:p>
          <a:p>
            <a:pPr lvl="1"/>
            <a:r>
              <a:rPr lang="en-GB" altLang="ja-JP"/>
              <a:t>2</a:t>
            </a:r>
            <a:r>
              <a:rPr lang="ja-JP" altLang="en-GB"/>
              <a:t>レベル目のアウトライン</a:t>
            </a:r>
          </a:p>
          <a:p>
            <a:pPr lvl="2"/>
            <a:r>
              <a:rPr lang="en-GB" altLang="ja-JP"/>
              <a:t>3</a:t>
            </a:r>
            <a:r>
              <a:rPr lang="ja-JP" altLang="en-GB"/>
              <a:t>レベル目のアウトライン</a:t>
            </a:r>
          </a:p>
          <a:p>
            <a:pPr lvl="3"/>
            <a:r>
              <a:rPr lang="en-GB" altLang="ja-JP"/>
              <a:t>4</a:t>
            </a:r>
            <a:r>
              <a:rPr lang="ja-JP" altLang="en-GB"/>
              <a:t>レベル目のアウトライン</a:t>
            </a:r>
          </a:p>
          <a:p>
            <a:pPr lvl="4"/>
            <a:r>
              <a:rPr lang="en-GB" altLang="ja-JP"/>
              <a:t>5</a:t>
            </a:r>
            <a:r>
              <a:rPr lang="ja-JP" altLang="en-GB"/>
              <a:t>レベル目のアウトライン</a:t>
            </a:r>
          </a:p>
          <a:p>
            <a:pPr lvl="4"/>
            <a:r>
              <a:rPr lang="en-GB" altLang="ja-JP"/>
              <a:t>6</a:t>
            </a:r>
            <a:r>
              <a:rPr lang="ja-JP" altLang="en-GB"/>
              <a:t>レベル目のアウトライン</a:t>
            </a:r>
          </a:p>
          <a:p>
            <a:pPr lvl="4"/>
            <a:r>
              <a:rPr lang="en-GB" altLang="ja-JP"/>
              <a:t>7</a:t>
            </a:r>
            <a:r>
              <a:rPr lang="ja-JP" altLang="en-GB"/>
              <a:t>レベル目のアウトライン</a:t>
            </a:r>
          </a:p>
        </p:txBody>
      </p:sp>
      <p:sp>
        <p:nvSpPr>
          <p:cNvPr id="1027" name="Rectangle 3"/>
          <p:cNvSpPr>
            <a:spLocks noGrp="1" noChangeArrowheads="1"/>
          </p:cNvSpPr>
          <p:nvPr>
            <p:ph type="dt"/>
          </p:nvPr>
        </p:nvSpPr>
        <p:spPr bwMode="auto">
          <a:xfrm>
            <a:off x="457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endParaRPr lang="en-US"/>
          </a:p>
        </p:txBody>
      </p:sp>
      <p:sp>
        <p:nvSpPr>
          <p:cNvPr id="1028" name="Rectangle 4"/>
          <p:cNvSpPr>
            <a:spLocks noGrp="1" noChangeArrowheads="1"/>
          </p:cNvSpPr>
          <p:nvPr>
            <p:ph type="ftr"/>
          </p:nvPr>
        </p:nvSpPr>
        <p:spPr bwMode="auto">
          <a:xfrm>
            <a:off x="3124200" y="6245225"/>
            <a:ext cx="2894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endParaRPr lang="en-US"/>
          </a:p>
        </p:txBody>
      </p:sp>
      <p:sp>
        <p:nvSpPr>
          <p:cNvPr id="1029"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C667ACF3-2837-4D0C-8A93-89785C413AF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49263" rtl="0" fontAlgn="base">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charset="-128"/>
        </a:defRPr>
      </a:lvl2pPr>
      <a:lvl3pPr marL="11430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charset="-128"/>
        </a:defRPr>
      </a:lvl3pPr>
      <a:lvl4pPr marL="16002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charset="-128"/>
        </a:defRPr>
      </a:lvl4pPr>
      <a:lvl5pPr marL="20574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charset="-128"/>
        </a:defRPr>
      </a:lvl5pPr>
      <a:lvl6pPr marL="25146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charset="-128"/>
        </a:defRPr>
      </a:lvl6pPr>
      <a:lvl7pPr marL="29718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charset="-128"/>
        </a:defRPr>
      </a:lvl7pPr>
      <a:lvl8pPr marL="34290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charset="-128"/>
        </a:defRPr>
      </a:lvl8pPr>
      <a:lvl9pPr marL="38862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charset="-128"/>
        </a:defRPr>
      </a:lvl9pPr>
    </p:titleStyle>
    <p:bodyStyle>
      <a:lvl1pPr marL="342900" indent="-342900" algn="l" defTabSz="449263" rtl="0" fontAlgn="base">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fontAlgn="base">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979"/>
            <a:ext cx="82296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ja-JP"/>
          </a:p>
        </p:txBody>
      </p:sp>
      <p:sp>
        <p:nvSpPr>
          <p:cNvPr id="1030" name="Rectangle 6"/>
          <p:cNvSpPr>
            <a:spLocks noGrp="1" noChangeArrowheads="1"/>
          </p:cNvSpPr>
          <p:nvPr>
            <p:ph type="sldNum" sz="quarter" idx="4"/>
          </p:nvPr>
        </p:nvSpPr>
        <p:spPr bwMode="auto">
          <a:xfrm>
            <a:off x="6975475" y="6534154"/>
            <a:ext cx="2133600"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479C465-C784-4965-9739-465D15E3D389}" type="slidenum">
              <a:rPr lang="en-US" altLang="ja-JP"/>
              <a:pPr>
                <a:defRPr/>
              </a:pPr>
              <a:t>‹#›</a:t>
            </a:fld>
            <a:endParaRPr lang="en-US" altLang="ja-JP"/>
          </a:p>
        </p:txBody>
      </p:sp>
      <p:sp>
        <p:nvSpPr>
          <p:cNvPr id="1031" name="Line 8"/>
          <p:cNvSpPr>
            <a:spLocks noChangeShapeType="1"/>
          </p:cNvSpPr>
          <p:nvPr userDrawn="1"/>
        </p:nvSpPr>
        <p:spPr bwMode="auto">
          <a:xfrm>
            <a:off x="0" y="692150"/>
            <a:ext cx="9144000" cy="1588"/>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800"/>
          </a:p>
        </p:txBody>
      </p:sp>
    </p:spTree>
    <p:extLst>
      <p:ext uri="{BB962C8B-B14F-4D97-AF65-F5344CB8AC3E}">
        <p14:creationId xmlns:p14="http://schemas.microsoft.com/office/powerpoint/2010/main" val="344433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kumimoji="1" sz="3200">
          <a:solidFill>
            <a:schemeClr val="tx2"/>
          </a:solidFill>
          <a:latin typeface="+mj-lt"/>
          <a:ea typeface="+mj-ea"/>
          <a:cs typeface="+mj-cs"/>
        </a:defRPr>
      </a:lvl1pPr>
      <a:lvl2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5pPr>
      <a:lvl6pPr marL="457189"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6pPr>
      <a:lvl7pPr marL="914377"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7pPr>
      <a:lvl8pPr marL="1371566"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8pPr>
      <a:lvl9pPr marL="1828754"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9pPr>
    </p:titleStyle>
    <p:bodyStyle>
      <a:lvl1pPr marL="342891" indent="-342891" algn="l" rtl="0" eaLnBrk="1" fontAlgn="base" hangingPunct="1">
        <a:spcBef>
          <a:spcPct val="20000"/>
        </a:spcBef>
        <a:spcAft>
          <a:spcPct val="0"/>
        </a:spcAft>
        <a:buChar char="•"/>
        <a:defRPr kumimoji="1" sz="3200">
          <a:solidFill>
            <a:schemeClr val="tx1"/>
          </a:solidFill>
          <a:latin typeface="+mn-lt"/>
          <a:ea typeface="+mn-ea"/>
          <a:cs typeface="+mn-cs"/>
        </a:defRPr>
      </a:lvl1pPr>
      <a:lvl2pPr marL="742932" indent="-285744" algn="l" rtl="0" eaLnBrk="1" fontAlgn="base" hangingPunct="1">
        <a:spcBef>
          <a:spcPct val="20000"/>
        </a:spcBef>
        <a:spcAft>
          <a:spcPct val="0"/>
        </a:spcAft>
        <a:buChar char="–"/>
        <a:defRPr kumimoji="1" sz="2800">
          <a:solidFill>
            <a:schemeClr val="tx1"/>
          </a:solidFill>
          <a:latin typeface="+mn-lt"/>
          <a:ea typeface="+mn-ea"/>
        </a:defRPr>
      </a:lvl2pPr>
      <a:lvl3pPr marL="1142971" indent="-228594" algn="l" rtl="0" eaLnBrk="1" fontAlgn="base" hangingPunct="1">
        <a:spcBef>
          <a:spcPct val="20000"/>
        </a:spcBef>
        <a:spcAft>
          <a:spcPct val="0"/>
        </a:spcAft>
        <a:buChar char="•"/>
        <a:defRPr kumimoji="1" sz="2400">
          <a:solidFill>
            <a:schemeClr val="tx1"/>
          </a:solidFill>
          <a:latin typeface="+mn-lt"/>
          <a:ea typeface="+mn-ea"/>
        </a:defRPr>
      </a:lvl3pPr>
      <a:lvl4pPr marL="1600160" indent="-228594" algn="l" rtl="0" eaLnBrk="1" fontAlgn="base" hangingPunct="1">
        <a:spcBef>
          <a:spcPct val="20000"/>
        </a:spcBef>
        <a:spcAft>
          <a:spcPct val="0"/>
        </a:spcAft>
        <a:buChar char="–"/>
        <a:defRPr kumimoji="1" sz="2000">
          <a:solidFill>
            <a:schemeClr val="tx1"/>
          </a:solidFill>
          <a:latin typeface="+mn-lt"/>
          <a:ea typeface="+mn-ea"/>
        </a:defRPr>
      </a:lvl4pPr>
      <a:lvl5pPr marL="2057349" indent="-228594" algn="l" rtl="0" eaLnBrk="1" fontAlgn="base" hangingPunct="1">
        <a:spcBef>
          <a:spcPct val="20000"/>
        </a:spcBef>
        <a:spcAft>
          <a:spcPct val="0"/>
        </a:spcAft>
        <a:buChar char="»"/>
        <a:defRPr kumimoji="1" sz="2000">
          <a:solidFill>
            <a:schemeClr val="tx1"/>
          </a:solidFill>
          <a:latin typeface="+mn-lt"/>
          <a:ea typeface="+mn-ea"/>
        </a:defRPr>
      </a:lvl5pPr>
      <a:lvl6pPr marL="2514537" indent="-228594" algn="l" rtl="0" eaLnBrk="1" fontAlgn="base" hangingPunct="1">
        <a:spcBef>
          <a:spcPct val="20000"/>
        </a:spcBef>
        <a:spcAft>
          <a:spcPct val="0"/>
        </a:spcAft>
        <a:buChar char="»"/>
        <a:defRPr kumimoji="1" sz="2000">
          <a:solidFill>
            <a:schemeClr val="tx1"/>
          </a:solidFill>
          <a:latin typeface="+mn-lt"/>
          <a:ea typeface="+mn-ea"/>
        </a:defRPr>
      </a:lvl6pPr>
      <a:lvl7pPr marL="2971726" indent="-228594" algn="l" rtl="0" eaLnBrk="1" fontAlgn="base" hangingPunct="1">
        <a:spcBef>
          <a:spcPct val="20000"/>
        </a:spcBef>
        <a:spcAft>
          <a:spcPct val="0"/>
        </a:spcAft>
        <a:buChar char="»"/>
        <a:defRPr kumimoji="1" sz="2000">
          <a:solidFill>
            <a:schemeClr val="tx1"/>
          </a:solidFill>
          <a:latin typeface="+mn-lt"/>
          <a:ea typeface="+mn-ea"/>
        </a:defRPr>
      </a:lvl7pPr>
      <a:lvl8pPr marL="3428914" indent="-228594" algn="l" rtl="0" eaLnBrk="1" fontAlgn="base" hangingPunct="1">
        <a:spcBef>
          <a:spcPct val="20000"/>
        </a:spcBef>
        <a:spcAft>
          <a:spcPct val="0"/>
        </a:spcAft>
        <a:buChar char="»"/>
        <a:defRPr kumimoji="1" sz="2000">
          <a:solidFill>
            <a:schemeClr val="tx1"/>
          </a:solidFill>
          <a:latin typeface="+mn-lt"/>
          <a:ea typeface="+mn-ea"/>
        </a:defRPr>
      </a:lvl8pPr>
      <a:lvl9pPr marL="3886103" indent="-228594"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4.wdp"/><Relationship Id="rId10" Type="http://schemas.microsoft.com/office/2007/relationships/hdphoto" Target="../media/hdphoto1.wdp"/><Relationship Id="rId4" Type="http://schemas.openxmlformats.org/officeDocument/2006/relationships/image" Target="../media/image28.pn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2.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hyperlink" Target="https://www.bluebean365.jp/document/" TargetMode="External"/><Relationship Id="rId2" Type="http://schemas.openxmlformats.org/officeDocument/2006/relationships/hyperlink" Target="mailto:bb-support@softsu.co.jp" TargetMode="External"/><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hyperlink" Target="https://www.bluebean365.jp/faq/"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emf"/><Relationship Id="rId11" Type="http://schemas.openxmlformats.org/officeDocument/2006/relationships/image" Target="../media/image6.png"/><Relationship Id="rId5" Type="http://schemas.openxmlformats.org/officeDocument/2006/relationships/oleObject" Target="../embeddings/oleObject2.bin"/><Relationship Id="rId10" Type="http://schemas.microsoft.com/office/2007/relationships/hdphoto" Target="../media/hdphoto1.wdp"/><Relationship Id="rId4" Type="http://schemas.openxmlformats.org/officeDocument/2006/relationships/image" Target="../media/image2.emf"/><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image" Target="../media/image2.emf"/><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emf"/><Relationship Id="rId7" Type="http://schemas.openxmlformats.org/officeDocument/2006/relationships/image" Target="../media/image8.png"/><Relationship Id="rId2" Type="http://schemas.openxmlformats.org/officeDocument/2006/relationships/oleObject" Target="../embeddings/oleObject7.bin"/><Relationship Id="rId1" Type="http://schemas.openxmlformats.org/officeDocument/2006/relationships/slideLayout" Target="../slideLayouts/slideLayout7.xml"/><Relationship Id="rId6" Type="http://schemas.openxmlformats.org/officeDocument/2006/relationships/oleObject" Target="../embeddings/oleObject9.bin"/><Relationship Id="rId5" Type="http://schemas.openxmlformats.org/officeDocument/2006/relationships/image" Target="../media/image3.emf"/><Relationship Id="rId4" Type="http://schemas.openxmlformats.org/officeDocument/2006/relationships/oleObject" Target="../embeddings/oleObject8.bin"/><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emf"/><Relationship Id="rId7" Type="http://schemas.openxmlformats.org/officeDocument/2006/relationships/image" Target="../media/image9.png"/><Relationship Id="rId2" Type="http://schemas.openxmlformats.org/officeDocument/2006/relationships/oleObject" Target="../embeddings/oleObject10.bin"/><Relationship Id="rId1" Type="http://schemas.openxmlformats.org/officeDocument/2006/relationships/slideLayout" Target="../slideLayouts/slideLayout7.xml"/><Relationship Id="rId6" Type="http://schemas.openxmlformats.org/officeDocument/2006/relationships/oleObject" Target="../embeddings/oleObject12.bin"/><Relationship Id="rId5" Type="http://schemas.openxmlformats.org/officeDocument/2006/relationships/image" Target="../media/image3.emf"/><Relationship Id="rId4" Type="http://schemas.openxmlformats.org/officeDocument/2006/relationships/oleObject" Target="../embeddings/oleObject11.bin"/><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8244408" y="2772668"/>
            <a:ext cx="899592"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gn="ctr">
              <a:buClrTx/>
              <a:buFontTx/>
              <a:buNone/>
            </a:pPr>
            <a:r>
              <a:rPr lang="en-US" dirty="0">
                <a:latin typeface="+mn-ea"/>
                <a:ea typeface="+mn-ea"/>
              </a:rPr>
              <a:t>Ver.8.4</a:t>
            </a:r>
          </a:p>
        </p:txBody>
      </p:sp>
      <p:sp>
        <p:nvSpPr>
          <p:cNvPr id="3077" name="Text Box 5"/>
          <p:cNvSpPr txBox="1">
            <a:spLocks noChangeArrowheads="1"/>
          </p:cNvSpPr>
          <p:nvPr/>
        </p:nvSpPr>
        <p:spPr bwMode="auto">
          <a:xfrm>
            <a:off x="684213" y="3424238"/>
            <a:ext cx="7704137"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buClrTx/>
              <a:buFontTx/>
              <a:buNone/>
            </a:pPr>
            <a:r>
              <a:rPr lang="ja-JP" altLang="en-US" sz="1400" dirty="0">
                <a:solidFill>
                  <a:schemeClr val="tx1"/>
                </a:solidFill>
              </a:rPr>
              <a:t>発着信の詳細情報や件数を確認する方法を記載しています。</a:t>
            </a:r>
            <a:endParaRPr lang="en-US" altLang="ja-JP" sz="1400" dirty="0">
              <a:solidFill>
                <a:schemeClr val="tx1"/>
              </a:solidFill>
            </a:endParaRPr>
          </a:p>
        </p:txBody>
      </p:sp>
      <p:sp>
        <p:nvSpPr>
          <p:cNvPr id="7" name="Rectangle 9"/>
          <p:cNvSpPr>
            <a:spLocks noChangeArrowheads="1"/>
          </p:cNvSpPr>
          <p:nvPr/>
        </p:nvSpPr>
        <p:spPr bwMode="auto">
          <a:xfrm>
            <a:off x="0" y="1700213"/>
            <a:ext cx="9144000" cy="1066800"/>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ja-JP" altLang="en-US" sz="3200" b="1" dirty="0">
                <a:latin typeface="HGP創英角ｺﾞｼｯｸUB" panose="020B0900000000000000" pitchFamily="50" charset="-128"/>
                <a:ea typeface="HGP創英角ｺﾞｼｯｸUB" panose="020B0900000000000000" pitchFamily="50" charset="-128"/>
              </a:rPr>
              <a:t>発着信の確認方法</a:t>
            </a:r>
            <a:endParaRPr lang="ja-JP" altLang="en-US" sz="3200" b="1" dirty="0">
              <a:solidFill>
                <a:schemeClr val="bg1"/>
              </a:solidFill>
              <a:latin typeface="HGP創英角ｺﾞｼｯｸUB" panose="020B0900000000000000" pitchFamily="50" charset="-128"/>
              <a:ea typeface="HGP創英角ｺﾞｼｯｸUB" panose="020B0900000000000000" pitchFamily="50"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3"/>
          <p:cNvSpPr>
            <a:spLocks noChangeArrowheads="1"/>
          </p:cNvSpPr>
          <p:nvPr/>
        </p:nvSpPr>
        <p:spPr bwMode="auto">
          <a:xfrm>
            <a:off x="256381" y="492438"/>
            <a:ext cx="4650930"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1600" dirty="0">
                <a:solidFill>
                  <a:srgbClr val="000000"/>
                </a:solidFill>
              </a:rPr>
              <a:t>［</a:t>
            </a:r>
            <a:r>
              <a:rPr lang="ja-JP" altLang="ja-JP" sz="1600" dirty="0">
                <a:solidFill>
                  <a:srgbClr val="000000"/>
                </a:solidFill>
              </a:rPr>
              <a:t>レポート・履歴</a:t>
            </a:r>
            <a:r>
              <a:rPr lang="ja-JP" altLang="en-US" sz="1600" dirty="0">
                <a:solidFill>
                  <a:srgbClr val="000000"/>
                </a:solidFill>
              </a:rPr>
              <a:t>］ → ［作業グループ（</a:t>
            </a:r>
            <a:r>
              <a:rPr lang="en-US" altLang="ja-JP" sz="1600" dirty="0">
                <a:solidFill>
                  <a:srgbClr val="000000"/>
                </a:solidFill>
              </a:rPr>
              <a:t>ACD</a:t>
            </a:r>
            <a:r>
              <a:rPr lang="ja-JP" altLang="en-US" sz="1600" dirty="0">
                <a:solidFill>
                  <a:srgbClr val="000000"/>
                </a:solidFill>
              </a:rPr>
              <a:t>）レポート］</a:t>
            </a:r>
            <a:endParaRPr lang="en-US" sz="1600" dirty="0">
              <a:solidFill>
                <a:srgbClr val="000000"/>
              </a:solidFill>
            </a:endParaRPr>
          </a:p>
        </p:txBody>
      </p:sp>
      <p:sp>
        <p:nvSpPr>
          <p:cNvPr id="11" name="Rectangle 3"/>
          <p:cNvSpPr>
            <a:spLocks noChangeArrowheads="1"/>
          </p:cNvSpPr>
          <p:nvPr/>
        </p:nvSpPr>
        <p:spPr bwMode="auto">
          <a:xfrm>
            <a:off x="0" y="0"/>
            <a:ext cx="7008948"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000000"/>
                </a:solidFill>
                <a:latin typeface="+mj-ea"/>
                <a:ea typeface="+mj-ea"/>
              </a:rPr>
              <a:t>■</a:t>
            </a:r>
            <a:r>
              <a:rPr lang="ja-JP" altLang="en-US" b="1" dirty="0">
                <a:solidFill>
                  <a:srgbClr val="000000"/>
                </a:solidFill>
                <a:latin typeface="+mj-ea"/>
                <a:ea typeface="+mj-ea"/>
              </a:rPr>
              <a:t> （プレディクティブ発信）作業グループ（</a:t>
            </a:r>
            <a:r>
              <a:rPr lang="en-US" altLang="ja-JP" b="1" dirty="0">
                <a:solidFill>
                  <a:srgbClr val="000000"/>
                </a:solidFill>
                <a:latin typeface="+mj-ea"/>
                <a:ea typeface="+mj-ea"/>
              </a:rPr>
              <a:t>ACD</a:t>
            </a:r>
            <a:r>
              <a:rPr lang="ja-JP" altLang="en-US" b="1" dirty="0">
                <a:solidFill>
                  <a:srgbClr val="000000"/>
                </a:solidFill>
                <a:latin typeface="+mj-ea"/>
                <a:ea typeface="+mj-ea"/>
              </a:rPr>
              <a:t>）ごとの発信数 確認方法</a:t>
            </a:r>
          </a:p>
        </p:txBody>
      </p:sp>
      <p:sp>
        <p:nvSpPr>
          <p:cNvPr id="2" name="AutoShape 2" descr="data:image/png;base64,iVBORw0KGgoAAAANSUhEUgAABH4AAAMOCAYAAABoMMFWAAAgAElEQVR4Xuzdf6wl2WEX+Or54bEdj52ZnrGdwetkZ0I7yZIlXlpRngQxDgqx1h1WwUqQtUjE0iqW+CMCIoUVaAn8AUKRECgRK0BaeXeJ5BDL5J+OdogFwQHtaK0GZzfSBs8yjjNxxnZmejzj+f3Lb3Xe69Ndr96pOqd+3rp1P09qdfe7VafO+ZxTdau+91TdCz/1U8fH1QI/Fy6cbiT8nfpTr0KoUfwTfl+vYXPdZtXr637zm6evxvWXaekCmDZBgAABAgQIECBAgAABAgQIECgQuDBn8FMPe267rapuv/3WnzvuqKr4uxjmxJAmBDQhtIl/xwAnLhfWC/+Of4d/NwOfN96oqvjn9ddPy4tlCoAKRoZFCBAgQIAAAQIECBAgQIAAgb0XmCX4qQc0IewJIc+dd1bVm950+if8O/4Jr8cAJ2qGgKYe3MRQJ4Y9MUAK64U/9fXCsiHoee210z+vvnrrT/h9+BPKbs4G2vue1AACBAgQIECAAAECBAgQIECAQENg0uCnHvjUw543v7mq3vKWW3/C/++661YIFIKcuG6cmVMPaUJQEwKdsEwoN4ZJ4d8xDIqzg8KyIfB55ZXTPy+/XFUvvXTrT/h/CINi+QIg+wQBAgQIECBAgAABAgQIECCwVYHJgp8Y3IQwJszqiWHPt3xLVd19d1W97W3hd8fV7RfeqJ5/9tXqmafDn9erF55/o3rj9eOTf4eft77t9uqt33JbdccdF6qL999Z3XPfndXF+++o3vyWC9X1J1+oHv/Ss9VTf/hC9bWvvHASBl1/8qXqlVfeqO6447bqvne+pbpw24Xq/ne+pbr3vm+pvu0976je/q13V298887q5Zdvq55/vjr588ILp0FQCIFCSBSDJbeAbXWYaxcBAgQIECBAgAABAgQIEDhMgUmCnxD6xFk4IfB561ur6u1vr6p3vKOqvvVbq+rtdx9X3/j6K9WXv/Ri9bv/38vVyy99s3rt1ePqtde6nyt9+x0Xqm9+89XqpZeeq1586fnqtVdfrV5/443qtVffqN54o33d2267UN35ptuqN7/ljuqee95cfe9/c3/14B+9v7r7W99RfeMbF6pnnqmqb3yjqp57rqpefPF0ZlB8DpDw5zB3BK0mQIAAAQIECBAgQIAAAQJbFBgd/MTQJ8zyCbdzhdk999xTVRcvVtVb7nqjuv61F6v/8Mhz1bNfP53RU/JzfPzN6uWXX6qeefZ69eKLz5WsUrTMg3/0W6sf+pEHq3vfeW/1wot3Vk89VZ2EQGEWUJz9Ex8AXVSghQgQIECAAAECBAgQIEBg5wL/9J9W1cc/nq5GeC38tL2+88rvsAJdbruoVr0+zbr1qWufZfu2s61eU20zN5aHjONRwU+8vSuEPuGWrjDD5777qupd76qqZ558ofrcv3u2V+ATwF955eXq6888Wb3wwjf6+hcvf+l77q1+6Ee+s3rr2y9Wf/iH1UkAFGb/hNu/wq1f8bk/xQVakAABAgQIECBAgAABAgR2JlBy0T1FABTLSDW064K8uV7JxXtJANBsU1f96nWO208FLalgI7Vu+N0UpvWypwpV+oyHrkGb6qdcHfv2QXP7Jf3ed0cbHfyEb+cKM33CLV3vfGdVfdu3HVe/8x+frn77P77Qty4nYc9TT32lev2N8tlBvTdyY4W77rq9+m///KXqO7/7O6o/+IPT8Cfc/hXCn/jMn2bZf+JPnP1NuE3sd37nfA3Ccr/3e6dlTvkTQrVv//azJYbth3r4IbBrgbYDVP3A1zxw5t4Au9btc4DctY3tEyBAgAABAgQIzCtQcqHfVYOhgU4os2TbQ2evpMqOv+uaHZNra5/gJ3XeHX5XP7cvMcjVKb4eyh3TH0P7pOT6Ymw74zaafZfbO1L9lVun/vqo4Cd8lXp4pk94nk8IfR544Lj6wm89Xf3O/9M/9Hn+hW9Uf/iHf1CF27yW+gnPAvpzP/5d1bf/0VvhT5j5E771KzXrJzX4Qrjzd//u2fAlLPev/lVV/ct/OW1L/vyfr6of+ZHzZYbthO2t9efBB1+pHnjgterf//u3rbWK6jWRQNunA20Hqj5pdu4gm3t9oiYqhgABAgQIECBAYIUCqWu1ZjBRr3bJjJtcM/vMdukKcHKBSOrD0xiO9A0EhgZQOYu21/ueow91Kglt+i7TVpe2tpaOqb59MDTgmyz4Cd/gFW7xuvfeEPpU1YvPPFc98htf7z0mXnvtleoPnvjd6o0w1WbhnxD+/A8//QPV68ffWj3xxOkzf8IMmlRVAvh/+A+nf8JPmH0Tgphm8DIm+ImzelIzhmLw88/+2en2w0O0P/Sh09vrUoMszlCK9W3S1mcQtS0Tt/Pd3306u2nI7KI/+Sefrx588NXqf//f7+3Vu6F+9VlWYdv/7t/1KmLyhUOd7r8/PdOrz8aC53vfezqWSmeGRY/HHz/dfvh/6bp96jZm2SHBT9xe2xtafL3tTaM5K6j5Btz3wDqm/dYlQIAAAQIECBDYjUDuXDF3rtmn1n0Cn65z2bZZH7mZNH3CkVxo0DyXTjmULNPmNzT4SQV5bdcNbXXOBTG5uvW5jij9QLtP36XGztC+GDXjJ9zmFWb7hAvhEIL8n7/+lerJr73WZ585Wfap61+pnn326d7rTbXC5R94oDr6oT9e/f7v33reT/iWr+ZPM9AJwcs//IfnZ/c0lwvhxU/9VFWFwCZc6Df/H7fzF/9iVf2pP3Vrq81AKQY/9QEc16n/LoQKYXuhfie+jVlJ4fd/5a+cvW0shCp/82+en7kU6hC2G35Sy5T0wdDgJ7QhjKsnnzzdSvh3CMT+0T8q2eo8y4Q6BYdf+qXh5f+Nv3EamIZ2hb4qnR0WxlpYJ4Rf4U+YaRb6bG0/8WCWeiPresPNHVhzB8muwCdVp7W5qQ8BAgQIECBAgMBwgdxFfOraLhcM1NfpCiLqy3U9YLpk5k4oq+u8uCvg6noeTcl6JYFWyTJNt1LntlCjb9+mDFMjK1duLjQrbWfuWmRoPfr0xajgJzzUOTzQ+du+raq+4zuq6lf+l8erqvsb2pN78uO//5+rMOtnVz93v/1N1cd/5s9UX/pSdfKw5/Csn/CQ59TBIQQP/+k/nb7yXd91GkaEi+/6zIshwU8IfEKIEwKFcFEfQ5562fF38bauEOCE9cLy9SAiBAIvvHAakIRlQhlhhkicKRS3FYOoED6EIKgZQIR2hHaFwCG0M4QeQ24rGxr8hHaEdtWfo9TcKcKMqzgDJvRJfUZO+HdoW/BpztSJs2eaM26CTWhzeD01uyjU6Td/87T/67fXhe2EUCaOg9gvuQNM2E5w/Xt/79aScTZQvfzYZ9E/hmJ1n2DRnBVVr0ezjnPtb80DW+kBc6rgJ/XGmzvYzmWhXAIECBAgQIAAgWUEchfPqWu70kAid05f0sKuDzFToVLbrJ/ch6F929nXraStcZm+ZdeDjK6graTfSradWyb3emk7c+X0eT23bFv/jA5+wkOd3/3uqnrwwar65X/2eJ9xcHPZ3/u9LyzyQOe2yt1x523VX/2ffuQk+Pna17qDn2YZMVCp3wI1JPiJM3DqAU4zaEk94yds9+GHb4UQ9RAnhFThJ8wwCn+aO0j4XXxYdAgNUsFPPVRqtqu0s4cGP81BHYKxEJSEQCsGIcG/PmsmtCP8PywTZtaE9oV2B8vgEdoYyokP4I7LxnJCP4TlQiCUem5SqFMwDyFPmLUTZ9yEMsNP6L9Qt3ALXttsnFBG2F5YtnmrVgiWQlgXyo91D+XGtoR6hT4J9Qzrhr4P/49lNmdF1Q1DGXG2UGnfDVmuT/DTFQrlgqBQt+b64XdDPukY0k7rECBAgAABAgQIrEeg7wVx6YeTqRb23VbzvLUZGOTK63PO3Kxvn7Kn7M3cdtvq2TfYaqtzyfZzy+Reb/bjmLqUrltap2Z5o4OfcKtX+Pr2cMH58Ke+XL34Qv+HM3/1q49XL7z43JTjrFdZD126p/rRv/ADJzNHwoyf559vn/FTD0diyBIuxuNsmrhT15crudUrXtjHsCY2oB5ApG71CoFGKD/ODIrbCqFAmPVT/4mzSuIsoBCixBkvbcFPvR27CH7q9Y+zj+LfYfZLnM0TApPmg83qwU/zYBkfvB3GbfAIQVHwjZYlO169zHrgFH4fykt941ssN96iF/o79ksIjEId/upfPV0q1D/2f7381BtH2GawCEFQfZZTyqXXzjFw4VRoE4pKfXIRls291ny9Xq24flym+f/SA/LAplqNAAECBAgQIEBgRwL1875YhSGzQfpeTPddvu38vc8XoHSdM5dcuwxdpmk8xLfP8Eh9iFzv21L7kuVS46dZ11x7c9vJvZ6zSV1X5eqUKnNU8BMe7vy2t53OwnjPe6rq975wvfqd/7v/N3qF0CeEP7v6+ch//8eqi+/+L06+1v3pp09ndJQ84yfUN95WVb9VpxmQNIOf5q1WoZwwgyMEEM1bfurhQSr4abttK97GFcoO/RPaFGclhRAhlBXDotJnFS0Z/DSDjubYqO8AoX2hLTEwiSFImDUT2hnCq9DGMMMmtr3uGv4dlgl9EP+dGotd4UusQwxe2p5DFG/ni+WHbYZ+Cf3V3H59hk7ztXD7XWxvKCuEPbF+8XbBen1D/eoh0K72tbHbbQt1xpZrfQIECBAgQIAAgf0SaLsgTgUk9ZalLsSHXJz3XScXoOTOc9uCn3rbhjzAekw7UtsL9RkSTMR21OuTCoFKyy5pV26Zrtdz4yzVnj57WFv5uTq3bWNU8HP77adf537PPaezfu679/Xqs//HH1bPPJ14MnKmlU8+9ZXqG99Y/gHPf+z77q9+5L97f/XEV26/+Xyfl19u/zr3+jN+4nNiUrdIpWb8xBkqYZZOuFCvhzMxkIi/q3+DV/zGreYzfgJpCH5CqBFCgBjshFAg1DOUFWf3hBAkhkpxW3FWSpw1lGvHksFPqFOY2RNn5nQFPyHQiLdOheVCPcO6IQwK/27Oqom3YcWwJqwflg/LNp/XVN9uqFNYJzgGwx/8wbO3c8Wds6uMsK14e1You/6w6Pq/Y6AXD2yhT2M9mwFU3SqMkfBtYaFv62FRCJHCTz1Y7HPgsSwBAgQIECBAgACBtQl0hSXNACHWvevhy13ta3ucQFfwskuv0oCgdLm2tuQCq74GzbAnXt+1zY7qqldpSFRax75t7WtbUn7fMmPbRgU/t91WVeEBz/Er3cNDnt9616vVv/m1p6pvPNMv/Dk+Pq6efOqJ6rnnnil1H73c9/zX91Uf/sj3VdefvvPk2T7xq9zDg52PEw+pbqa0oQIhlAkzLLqe8ROWCxftITSI64RZQPXgJ/y++a1ezYc2tz3jJwZKEaT5rV5xRkmc5RLCoPgsmbBOWD+EIbEtsZxm0LNk8JN6sHO9w+tWoV31GTahnvH2u/Dv5uvxFrBQXvNWtq6DQ5zdFZ+LlHqod7PPmoM0zryJv6+HUvXXQp/V+7W+gzcfBN5cL4yr0OY4XuIzicKtjGO+jWz0DqcAAgQIECBAgAABAgQILCBQEpD8rb91XP2RP3JhgdrMv4nPf/64+if/pL0to4KfCxeqKsz6ueuu01u+7r33dObPt7z59eq3/q+nqy8++nIyQGlv9nH19Weeqp599nr1xhtvzKZz15tvr37gT/2R6ugD76uuP33HyUyfEPqEZ+K8+urpbJ9U8DO2QvGBws0H+tbLDRfx8QG9XcuV1CVsLwZNqeVL6lOyndwyQx/unCt3Ta9v5VaqNZmqCwECBAgQIECAAAECBAiMFxgV/ITNh1k/8ZavMPMnfMvXxYtVdf/9VfW133+++s//6YXq93+331e1v/LKS9Wzzz5dvfjSc5MGQHfeeVv1X/3x+6o/cfTe6uI77z/55qTr16vq2WdPZ+yE0CfkTXOEPuO7an9LuOeeN6p77nm9+uIX79rfRnTUPM4+is/W2WQjNYoAAQIECBAgQIAAAQIE9lJgdPATZv3UZ/6E24juvruq3vGO02f/3P224+q5r79cfeX3X6q+9NjL1dNPld8CFgKgF198vnrp5Reql17q/9Do2CP/5Xe+o3rf91ysvuM776suvvPiyQOcwwyfEPiEb/B66SWhz16OXpUmQIAAAQIECBAgQIAAAQIEOgVGBz+h9Bj+xGf+hFu/3vKW09u/QggU/oTZQHfc9kb12quvV89cf7W6/uRr1dNPvVa9/NI3T/688NzprV1vuuu26u63317dfseF6p6Ld1T3v+vO6t77bq/uuPOb1dPXX6ge/91nq6999YXq+pMvVa+//s3q+lMvn/x9220Xqnsvvrl605tur+65983V/e96a/Web39Hdd+73l7dceebq28e33kS8nzjG6dhT7itKwQ+r7xy+g1eZvrYUwgQIECAAAECBAgQIECAAIGtCUwS/ESUEADFW7/uvPP02T/hW79CCBT/hP+H34eHQodlwlfCh1vFwrrhJ9xmFZ6xE4KYGMjEZ+6EssOfuE5YL/w//tTXCw9oDqFO+BMCnvBNXeHvGPaE34dlYuDj9q6tDW3tIUCAAAECBAgQIECAAAECBCYNfgJnDHBiABRCmhDwhD8h7ImBTzP0iQFODH5iiBP+Dn/iTwx7YvlxtlFYrxkahWAn/AnP7gl/wr9DmFQPfGLYZCgQIECAAAECBAgQIECAAAECBLYmMHnwE4FiAFSfBRRCm/qfOIMnhjdx3Xr4E/8dQ6X6bWVh/bidGOCE5cMsnhgchX/HPzFEiiHR1jpTewgQIECAAAECBAgQIECAAAECdYELH/zgB4+RDBf4wAc+UH32s58dXoA1ZxfQR7MTT7oB/TUp5yyF6aNZWBcrVP8tRt1rQ1vqly21pVcnWpgAAQIECKxUQPAzsmOc3IwEXGB1fbQA8oSb0F8TYs5UlD6aCXahYvXfQtA9N7OlftlSW3p2o8UJECBAgMAqBQQ/I7vFyc1IwAVW10cLIE+4Cf01IeZMRemjmWAXKlb/LQTdczNb6pcttaVnN1qcAAECBAisUkDwM7JbnNyMBFxgdX20APKEm9BfE2LOVJQ+mgl2oWL130LQPTezpX7ZUlt6dqPFCRAgQIDAKgUEPyO7xcnNSMAFVtdHCyBPuAn9NSHmTEXpo5lgFypW/y0E3XMzW+qXLbWlZzdanAABAgQIrFJA8DOyW5zcjARcYHV9tADyhJvQXxNizlSUPpoJdqFi9d9C0D03s6V+2VJbenajxQkQIECAwCoFBD8ju8XJzUjABVbXRwsgT7gJ/TUh5kxF6aOZYBcqVv8tBN1zM1vqly21pWc3WpwAAQIECKxSQPAzsluc3IwEXGB1fbQA8oSb0F8TYs5UlD6aCXahYvXfQtA9N7OlftlSW3p2o8UJECBAgMAqBQqDn5+t/td/86GqevjhqvrQ+b/fWz1ePfxDP1n9fHW63HsbTX38xnq3lmtaxPViOeH11O/aDNPbrW7Waz77/MlNzqRZt7pBfK3Uoq9jc/kux/+3+p6Tvt1iHw0dH6X9Ui9/yDqp+nWVk+rH0G+xD2+U9/xvVf/4z/216tPJ5k9Vz/62+X2qf5m31mgb86n9rmQ7Q53a9rXUNruPr+laDm1PSZurat4+KqtD+VJD+6jv+1B5jaZZcni79qv/SrWmOO7tts/X3y/lY279bSkdV5YjQIAAAQLbEMgEP30uTgJI82LjbGDUDIRuLX9+O7fCoib089Xz1duqt9V+HZdtBlPtQdN0nTf+5KY0fGmrc1sQ07jIv7l6IgC48dr5gK5et/PlbaeP+ozzocFX7IC2E+d6HUou2stPwJuhR9xP3nsz+OnT/tR+Pt3+FEoq26eGtL95UXc6pm96DAqKp6hHCM1TP10hVTOIHVqPYX2X76PcOG8/DqVrNHUgXtLuknC1a18t2a9K9vW2ug7v83z/1feVkn0+19bUcbOrD8b0d7PcxnnImcA7V+9mWWP6Kz/myvolX077EsPHTPwwrvR4OX9bxjhYlwABAgQIHJ5A4Yyf5gVTfXZPd9hTOkvo7MlE/aImNdMkfQHXHizN17FlJzdDgq3mp/xp59Nwq3kBWz9R73Px0hb0nIZtT5+ZubW1PsqNkWhzPnjsvlAtvbDI9Xf6YiYdbnZ/8n0r+Hm+ev5tIUSNbcpd1Iy5aMj53nq93z6Vq3PObWybhq5fOi7a9uUtBD9tgVe9z/qEX7mApM9FfK5fc6/nxl3b633CkLYxlN8nyvaxWJe+be3qv/LjwPklc/Xoe9yrh485s9y2x7Sr77Gv77ZS7+u59ub2pfz6/cZY3zZZngABAgQIEOgrUBD8lF6glMyEmPLk6fzJzHpn/LTX9fxtcqWfjJ5fLh2epS520rOB8rfk9R1e+9RHXW0rmb0QL2K7LlRTF7ql+0TfcrsuPJv9nz+J79vzY5Yvu2Do65ar0VCD0nqk+6M98O4aK7m2hNeHtqek7JJZWX32mT4XmX0vYlP1yPVZ7vVQ35Jl5gpA2rZfXqeyfSw3Fkq2V7JMbjvx9SFlpcZLLG/efaS0VfXl+vVL/dysZOZZSdA15Hwv3dJ+bRmiZR0CBAgQIECgj0BB8NN1Adm8OGk5aXj84eqHfrI685yg3HOB2hsx/lavV155pdjorrvu6ly27OTmvEv7bVKpWyBys0FOy09Pwe6+ACsLi0pnuUSqfeyjxEXayS0BX61+9NyzjbouRPoGNKUXM23lpi5iUvth7iJn3An/7vapXLtajl+tzzcq7Y/mGGi7mGy7OLv1++atqrlbYm/ts6fbPH8sSZss20dDgp8b63Tud32CnxF1OJW98ey6Pu+BbW8XfcdV19vOkHadLS//vlUSKuTa1BW6lbwFl3yYlDhunym65Piwb8e+0MCh+0HbDOqS/mhut3vGXn6MlW7TcgQIECBAgMAUAoXBT+7EqOU2pOdv3Ery+OPV4+99b+3BwOdPWvKhRdetDV3Pszl/cvKud72r+qVf+qXq9ttvbzV89dVXq7/0l/5S9bWvfa3TuezkJhXMlN6q0bQv+WQvNzRSt4fd+t29v/Vb1dPf9321ICl1q1dqhss+91HiAiKO314XgEsHP82gMHex2hwbueVLLpyqalf7VPetbh2z4jr7Nne8q4cCbTMKmmFtM0hoHBNuHiPjcl0PU6+FPTfWu3n8PHesvdXfy/bRkHAiBj/xFsTU2Mtd8MbX67cv1t8f2mY9nA/ixn0ZQckYin1Tto+dLt013sov6svet7ou9HOhT5+QYGhZfdYrPe71qfdpmcvuV23167Io3WdKxmGJ+alL+RjLna94nQABAgQIEJhCoDD4SVwUd95KUP/kNn5rUO6EoetEOXcB0HabTTtR18naSy+9VP3kT/5k9eSTT2aN8yc36XZ1z/hpfkNa7iIyVrPrBK/tguFWE2Odzgc/qe2XnEh3feKbP8lcro+abUmN39RQKGlf6bgvCfRKPwFPjbnmBW/uW9rKLyKjzLL9VXqhc/bYcPbB1l2zubK7/o0Fcv3bVk6jj2qzIuvP7Up+i159RszJeuHR0DfKu/n/9HaX66MxwU/pt83lxnDXjNSuY2quT0v2+5Zjyiy34NXHUv64Ov6iPOfTNzwZWl5zvaHHvWZ913zs63vcK2lbiX/fPhX8lL6DWI4AAQIECCwlMMO3etU+XT0zZT/VpNIL2a6L7tStDnH57pPge++9t/rn//yfV295y1tubqBP6FN+An16YtX9PI948tX3tqo2w5JZUOkT53zwU3ZxcevT6X3oo0S4OejrzktPoktPpIdcQOfChtysh+Ysonp569qnzs/KyF2U39gvzn2jWemYnuqCvnFMOBP8tHkPCdTPj4Vljnu5fuh4hlHxflc6azKxb5d8cJFcZsiFd+m+PuZtv89xZ8xFecl2Uu93XbcF5cocah496+vP92URy+xXuTGS2++G7DMpx/yD2fMfiuXa4nUCBAgQIEBgSoGeM36an6ilb/E6/3XRzRPf7tsY0g1sm3UyJjyqqrvvvrv65V/+5ZPw55lnnqk+/vGPF830iXUsO7k5/0lk+YyftHH+Fpf+t13dmvHzj6s/99ceOgmrkjMOWkfgPvdR35PbKQKZuS54Ep98J7+6vWts9f/UOwouu0/l9v+WWQGrC37i7bBBMRPMnblNLRXw5kOsZfqoT0iW2xdS4UnJBf350Cf/ddR9goa2WSZts43yfdP/Db5v0DI0+BnbR21hQa7cln34DFRLWF103Cs5Pynrld3sV137Wcl5QMmYzPXReZ+yc6MyV0sRIECAAAEC4wUKg59bJ7c3A4tzz6Son9Q1P5luO3HLXbSlTva7Gt3/5CSUFk7WfvEXf7H663/9r2ef6dPcetnJTduJedcJ+5BgIXUh1Kxxl/np+v1n/PRx77PsrbrP30d9gp8+F4ap8Vq/WOy6jTGGAH2/DSwxDs49MDd9QdB8cPDQb4eav7/axnruIqZ5bBp7EB0ynhN1b96ydVKtxL5adEtYWZvm76PmPjV0PLftm83Qpa3vc/tb14Vz8zbilO3Y97FUeNTWh6ltdbmmyyl73+rTf13v1UOPl10uKYfEc52yx71b9d6fY1/Z/n26VC40Kzxenjse5evQb4zly7MEAQIECBAgME6gx61ejdkcrRcqbbd6NT+Ra5ttUHLCW18md9KcO7E5LSvc4lW/5auUtezk5nwdz391eu4ErVmjrsAgNWMgdfKd3mY++NliH3VduKTGW9sFWNtFWO4iNfd607zkYqq2TvJhxrGM+gVT3wvd9j1l2X2qbD+/eSHUeTtR6d5fOma6+u7G8bL14c5xPKWW66pnmcdyfdRVn5LwrOv4ldrn+u5PuX28dEz03C97P/NnTLtutaH/+1ZJ/7Ud+1L7Sd8wrsu/eRwrPe5lZtYlN7mG/WrMWCxxX3KMlbbFcgQIECBAgMBYgcIZP2M3s931y06gt9v+fWiZPtqHXjjRIYgAACAASURBVOp7Ubpfbdpabe1T+92j+m+d/belftlSW9Y5WtSKAAECBAj0ExD89PM6t7STm5GAC6yujxZAnnAT+mtCzJmK0kczwS5UrP5bCLrnZrbUL1tqS89utDgBAgQIEFilgOBnZLc4uRkJuMDq+mgB5Ak3ob8mxJypKH00E+xCxeq/haB7bmZL/bKltvTsRosTIECAAIFVCgh+RnaLk5uRgAusro8WQJ5wE/prQsyZitJHM8EuVKz+Wwi652a21C9bakvPbrQ4AQIECBBYpYDgZ2S3OLkZCbjA6vpoAeQJN6G/JsScqSh9NBPsQsXqv4Wge25mS/2ypbb07EaLEyBAgACBVQoIfkZ2i5ObkYALrK6PFkCecBP6a0LMmYrSRzPBLlSs/lsIuudmttQvW2pLz260OAECBAgQWKWA4Gdktzi5GQm4wOr6aAHkCTehvybEnKkofTQT7ELF6r+FoHtuZkv9sqW29OxGixMgQIAAgVUKCH5GdouTm5GAC6yujxZAnnAT+mtCzJmK0kczwS5UrP5bCLrnZrbUL1tqS89utDgBAgQIEFilwIW//bf/9vEqa6ZSBAgQIECAAAECBAgQIECAAAECowQu/P2qEvyMIrQyAQIECBAgQIAAAQIECBAgQGCdAoKfdfaLWhEgQIAAAQIECBAgQIAAAQIERgsIfkYTKoAAAQIECBAgQIAAAQIECBAgsE6BC8fHx271WmffqBUBAgQIECBAgAABAgQIECBAYJSA4GcUn5UJECBAgAABAgQIECBAgAABAusVEPyst2/UjAABAgQIECBAgAABAgQIECAwSkDwM4rPygQIECBAgAABAgQIECBAgACB9QoIftbbN2pGgAABAgQIECBAgAABAgQIEBglIPgZxWdlAgQIECBAgAABAgQIECBAgMB6BQQ/6+0bNSNAgAABAgQIECBAgAABAgQIjBIQ/IziszIBAgQIECBAgAABAgQIECBAYL0Cgp/19o2aESBAgAABAgQIECBAgAABAgRGCQh+RvFZmQABAgQIECBAgAABAgQIECCwXoGdBD8//PH/8ZzIZ/7p31+vkpoRIECAAAECBAgQIECAAAECBPZQQPCzh52mygQIECBAgAABAgQIECBAgACBEoENBT+/Xf2Dyx+rPll9tPrEtZ+pvvdm69t+n+Nprtf3/7nyc68PrXeu3H14PbY91LXZn0Pqv6+W+1bvqfttSF9bhwABAgQIECBAgAABAgTqAoKfzvFQv/D+s9WvnwmWckFQbqCVBFXNbebK3MLrXeZD2rdv4UmzjWusf6pOU/fbIfb1kDZbhwABAgQIECBAgAABAt0CGwl+SkKU+iyg0mFRGvwMCWi6LuinuNifooxSpymXmzJA2FeDMeHPEm0W/Ew54pVFgAABAgQIECBAgACBOQUEP+d067erjKHvukVp6ovz3IX4kNBrTNvHrjvFLUN9jIdsr22ctPV7blzlbmkrbU/pcmP6KBe0hrJz7Rmz/bZ1l2j7HPVWJgECBAgQIECAAAECBOYT2EDwU3IRmgPMXaTmtpFbv7n9XAgQly8td83BT2lbU31U2v7Uun1CgD7BT9eyJa+l2lSy/dL2lC6X2ye6Xl9iG0Pqt9Z6DWmLdQgQIECAAAECBAgQIDCNwEaDnylvF4rQzYvKoReZJeuVLFMfAGsOfoYM1L7tbwvWSoKjPmOlpF5jQsJc+bnXg0PJMrk+GRPW1csu8c/Vpc/rU7S9z/YsS4AAAQIECBAgQIAAgfUL7Hnwk5opMUVAM/bCN3e7T+6CuO8FrODn7K7Wx2/q4KctfCmpU26Z3OtTBT+5A1dJPXJlzPH6Wus1R1uVSYAAAQIECBAgQIAAgTKBPQ5+Ti/yqk98oqo+Fr/GPfWQ5akvBoeW12e9PsuOCRrKBsmyS/Vte6p2pWX0CcxKyxzbH13bKalDyTJje3SJbQyp41rrNaQt1iFAgAABAgQIECBAgMA0Ansc/ESA3MVebvZObvZNEzq3vTFBRFtokOvsPgHGkLJy60z5+hDfoX3Ux21svUrXXzr4Ka1X3XjIOqX765ixlNrX++7fY7ZvXQIECBAgQIAAAQIECKxP4ICCn74XgLnAqK0z+25naGiRuxCf4uJ8yIDdRfuHGgp+8s8EKjXqM96G7luhn/t8W159O2PH5ZB9wToECBAgQIAAAQIECBDYvYDgp3cf9LnA7Vv40LJLL85jfYZup297+i4/Vb1Kyuk7s6akzK72lq7ft15DQ6+wXkmd+oytkvL6jok+y7dtXwDUR9GyBAgQIECAAAECBAhsS0Dw07s/57y4HVp2n4vz0gv+3jATrDC0/UPCj74BS5+69e2Pev371mtI20vHQC5I6fpq+l3MsOnTRxMMV0UQIECAAAECBAgQIEBgDwQOKPhp643mBeqY21Dq2+h74TvmorVP0DBmO3OO6CnrVVJWST/X+7CkzOjTpz/6BDcldZhqma5waGw4Ndc4Kmn7XNtWLgECBAgQIECAAAECBNYpcEDBT98gJtVhzbBgijK7LrBLBk2fWRlrvTCeo15jw4mpw5uSNo6tc8lYKqlHrpxcGbnXS8b1kGV2td0hdbUOAQIECBAgQIAAAQIElhEQ/BQ53wp8Phq/Pv7oqDp65JHqkZP1xwRAYy9WS4Ofsdspghqw0Fz1GhuiDA1+SvujK1gccwtVbvsl4zXXJ2NfHzBMilbJ1auoEAsRIECAAAECBAgQIEBgUwKCn87urM/wiRfjN3539HPVw7/4o9V9Nx+QW3JB3dzY2AvVknCjvs0xAdXU4z5lO9c22m7n6/MNUbFuXfUu6Y+uUKdtDPUZJ81l53DuU5+p+7SrvLXWa0kD2yJAgAABAgQIECBAgMBZAcHPuRFRv1BOXYg3g59UIJALgaa4GM9d5E6xjal3l5zt1NsL5bUFISUhWEmQ06xzW7nNtvddr6S+9fbOGfjlxt4c/VhS5lrrVVJ3yxAgQIAAAQIECBAgQGAeAcFPb9e24KekoDWGMSX13vdl9jUQWGu91Wvf9wj1J0CAAAECBAgQIEDgcAQ2EPwcTmdpKQECBAgQIECAAAECBAgQIECgj4Dgp4+WZQkQIECAAAECBAgQIECAAAECeySwk+Bnj3xUlQABAgQIECBAgAABAgQIECCwtwKCn73tOhUnQIAAAQIECBAgQIAAAQIECHQLCH6MEAIECBAgQIAAAQIECBAgQIDARgUEPxvtWM0iQIAAAQIECBAgQIAAAQIECAh+jAECBAgQIECAAAECBAgQIECAwEYFBD8b7VjNIkCAAAECBAgQIECAAAECBAgIfowBAgQIECBAgAABAgQIECBAgMBGBQQ/G+1YzSJAgAABAgQIECBAgAABAgQICH6MAQIECBAgQIAAAQIECBAgQIDARgUEPxvtWM0iQIAAAQIECBAgQIAAAQIECOwk+HnkkUfIEyBAgAABAgQIECBAYBGBo6OjRbZjIwQIEFijwM6Cn+/6ru9ao4c6TSBwzz33TFCKIggQmFvg61//+tyb2IvyHbP2optUkgABAoMFwofOgp/BfFYkQGADAoKfDXTi2prw5JNPVpcuXVpbtdSHAIGGwKOPPlrdf//9B+/imHXwQ2A2gLCPjX0/nKKM2Rqo4L0WOKSxJfjZ66Gq8gQITCAg+JkAURFnBXx6bkQQ2A8BM35O+8kxaz/Gq1oSIDCvQAiCvvjFL1bPPffcvBuaufS77767evDBB8+EroKfmdEVT4DA6gUEP6vvov2roE/P96/P1PgwBcz4Oe13x6zDHP9LtHqKGRVTlLFEW21j/wTqYyv8+6tf/Wr1vve9rwrByT7/hODqC1/4QvXud7/7Zvgj+NnnHlV3AgSmEBD8TKGojDMCPj03IAjsh4AZP6f95Ji1H+NVLQkQmE/g4Ycfrt7//vfvfegThUL48/nPf7760Ic+dPIrwc98Y0fJBAjsh4DgZz/6aa9q6dPzveoulT1gATN+TjvfMeuAd4KZmz7FbJ0pypi5mYrfU4H62PrUpz5VffjDH97TlqSr/Wu/9mvVj//4jwt+NtWrGkOAwFABwc9QOeu1Cvj03OAgsB8CZvyc9pNj1n6MV7UkQGA+AcHPfLZKJkCAwBoEBD9r6IWN1cGn5xvrUM3ZrIAZP6dd65i12SG+84ZNMVtnijJ2DqECqxQw42eV3aJSBAgQmEVA8DML62EX6tPzw+5/rd8fATN+TvvKMWt/xqyaEiAwj4AZP/O4KpUAAQJrERD8rKUnNlQPn55vqDM1ZdMCZvycdm/9mPUrv/Irm+5zjVtG4Cd+4idONjTFbJ16GcbnMv239a2kxqfgZ+u9rn0ECBy6gODn0EfADO2vf3r+5S9/ufrc5z5XvfHGGzNsSZEECPQRuP3226vv//7vr97znvecrGbGz6le/ZgVLqzjRVEfW8sSiAJzjqE5y9aDhyHQNoYEP4fR/1pJgMDhCgh+DrfvZ2t5/dPzT3/609VHPvKR2balYAIE+gnU90kzfk7tmjN+BD/9xpSlzwrUL6znmPFjfBpxYwTaxueY4OcHf/AHq9/8zd88V62237fVv+/yOQff6pUT8joBAocksLLg53eq//mHf7r61erHql/4zAer37j5779cfXeyV06Xr37hF6rqp8//fVpOc936NsJrZ8tIr7P0kGjWsW37pctNUf/ybZV+en7hwoXq+Pj4pHJt/67XPC7T9neqlfVy69tp/n4KoSFl5OqRe33INkucpipXOesTqJ/0p2f8xH29q+7NY2vb8aH8uDGPVNnxvfSYNU8dlbo1gTln5cxZ9tb6QXvSAnPM+EkFNvF3XaFQaR+lQqWSdQU/JUqWIUDgUAT2NPgpuTCpd2H9ImVo8LPUBUzZhUp1I7DqDreCQart0abt4q3ULr2b5D49D2FG6U8IhvounwqL4u+aodEuQ5BcXVKhT7SIgVm9XeHfzd+H35WWs1TIVNr3lptHoPlp7/3339/YUNexrm/Ak1q+9FhaP86nQvx6tduWLTuedh2z6seftv0ute917U9dZXb1emq9tuNj6ljQdryLv0+1b6py2rbRPF531WWpMsbueUvO+Nny+GyO7TnGZ24b8T00NSbqH1zlxmZuPx16TBgyVqec8RNCnfpPDGiaYU/pTJ7S5UrbLfgplbIcAQKHILCi4CcdyPxqshfyQU7ZbJ9cF/edgZQrr/T13IVR6ethe9GqzbevZW7b+edllAYMbYFF/eQvd3HV56IlNfuotMeGLten/iUzpFIznJoXpSXlDG2P9dYvUD7jp2TGZGhvnyC+dDZn3TF/zLm1dJ9lb63VNuOnbcZgvBhsOxa1BbS59bpGzxyzF3Ptax472uqXK6fkmL2WMqbYg+eclVMve6jZkuMz5VlyDpB7/+9qQ3Obffad3HZLy84tV3+9qx+nGI/NMuac8RODoBAA1UOh+v+br5W2ccisH8FPqa7lCBA4BIGVBj/127zabvkqvdjomvHS7OKu2xdKbj0rHTJD6l56IZQKqz5QfaD6bPXZc7e+TRUGnW13bsZPXLrtE7DUxUbXsrG8rk/jmz3T9clhyUlpaU8PqXfq4rD5uz7hzdCLg9I2Wm63An/6T//p6rOf/eyZSnzgAx+o/u2//bfJik0/46fvDKFh4cz5xvQpp3vZ1DGr6wKw7RiRmz0w9NiS215pwN11sdl2XM6VPaRupRe6UwQUfcqYak9eYsbPvozPobN0cu1re98vCVxi2aUhT9d+u2QZc4/PJZ/x0/eZQENnAgl+pho1yiFAYAsCKwl+UkFI20yVNvbcRUDfi5OwnT4zfnLb7zNchtQ1lt8n+GnWqfS2jO62lj4vo+uCYejFRv3ipa2M3Ila7uIs93qfnu5jUBL25NrWFSC1BU592mPZ5QVCwPPBD37wzIZ/4zd+owqBUOpn2hk/uduxSo8pQ9xi2THYDmW03RLW/5iVu/DM3VaZW7/0wrVrv0wFy7ljZ+4Y2XacaeuhMcFP1wV4bHf4u8t6ijKGjL6udbpm/Fy+fPnMqteuXeu1+Vh2bnytZXwODX5SKKWBYX3dkvfEtuXrY6u+TG4GW2of6gqF+9ax14BJLDz1jJ+2mT2peqZuBWt7FlA97BH8jO116xMgQKCqVhL8hK5oOzEvCYXaurI0PMptu+32hLYZM11DK/esii6L3GvN1+MspbYZP816ll6k9f/0vO0krk2q7aS1ZPlcMJM7ycq9Xr8gKalP12joE/y0XQjlLtS6TpaHnEg7cK5PoD7rp2u2T6h5+Yyf0uNYV0BeekyJ2+oToJfMWCw5ZpZ9q1duP4v7Z9cto/HiL3XhmApx2i424++7yht6nCppZ71eY4Kfeju6jvm5EKNp36xf+H9JGVPt2W0zfkLo0wx6Sn5X/2awtov2kn7LLTPH+MzNrs29h9b3iylCpLb391iPknHS5ZgyTI3PIWXMPT6Hzvip394V6tgW2HSFN0OfCZQzMeMnJ+R1AgQOSWCPgp9cYNLngqHexaWza1K3eg3dZtcQy5VZUt+28nPfxFN6kdb/0/Mh4cfU6+QuDnIXbKWfpJceQLoCqlz41HbSmFsvd3GaC81K22a5ZQXqs366ZvuEWk074yeU2BXA9D1u5o5/0XXa5XKzFEsD0pIL6yEXr0MC4tzxqqTMkuOB4Of8vt73GT99ZgGlyt6X8Vkynvq87/ctr2T5kmVS76P14GjJMoa800w54yc1W2dI8FMPjKYMgQQ/Q0aIdQgQ2KrAngY/qVlAXV3UFRqVBCmpGT+lFx59h05JuSUzlOLX2HfdilHyiXnJMmfbWPKMn9yn26HE1Ddm5DTnuNgpPYnL1a35uuCnr5jluwTirV1tz/aJ65bP+On7cOexy5cc+1JBU5tKaXndM35KwtRYA8HPrb5om/nQvGhO/b/uWX8vqPd0n7CjtIypjjBLPOMnNea6ftd0Lh3XJe9/JSFiVz+Xupf2eaq8knb0qWPf9+++dSqtb6ldfbmpv9UrPqy5fhtXW71Klsmt26fNgp8+WpYlQGDrAnsU/NS7Ivc15LnZQbGs0tAnhChdtzNMNUxKL1SGBD/N271KZveULHO+7blPz0tOrnInVXGruaCn60Kh7SQ5d/E2RW+XnNR1neS21bHkZL7PulO0VRnLCMTAp+3ZPrEW88/4qbe39Bgy9tjXNC4t73S90m/1ajtmpH5fsi+WHAu7lmkLV4YcX0rb0JQ24+f8/t13xk+fI0TXt3qtcXzmnofT1vaS/adknOf2n5IZeF11KalnWx3iuqVl9BknXctOOeMnbqfvw5rb6jdVObF8wc9Uo0Y5BAhsQWCPgp+uT5Or6sd+4Req6qd/uvrVH/ux6sd+9Ver06+Bzz3os2SZ5nOCYreXhkslw6RrVk7b+kMuqOJtF21tSM2k6vq693TdSmf8dIU2bSdCYYthvfoJU/xd1wlk1zJtAUvpSWVJD9dPyHP17Tp577rQays3Z5m7WOjTPsuuX2BdM37qx6SSmZldx+zw2pBjaXrGT27/z80+mHoWROlxKlfv+ggd2obmKC8NqcN6Q1xy9Ww7hnWF+H2c+u7VS8z4ydU/ZzakH7ochm6v6307F8rkDLrGW9trJSHMkHE1xT7Sdxy2LT/ljJ+4jVRg0/bQ5nq9crd1DX2oc9yG4GeqUaMcAgS2ILCnwU/q5P7G737sF6rP/OXvTlwA5EKPend2hSq5C4/SYdEMWYYESf0+1S6tWXq58m2VzvjJ1ad5q1fXJ4fNQCT+vy0M6Qo72sKVXH27TmDja31mKOVOWofWJ7VeyQn0lNtT1u4Eymf8dNWxJBBuC2FKj32ly4V6Dgt8YgtTx6z6MaQu0TwOte3bXftU6fGp2QNt6w0tLx5jhrShtG5d20hdDHfVJfXaFGVMvTcuMeNnn8bn0PeyZhtzQVDbe1vq9223kredZ3TtY7nXUttKtWXoeULf8bvEjJ9coBPq3BUW1ds0JvwR/PQdHZYnQGDLAisKfrbMfFhtK5nxc1giWktgPQL5GT/rqetSNXHMWkr6MLazxIyfw5DUyjkE5pzx0/yGr2aAE/7ffCZQScgzNPwR/MwxgpRJgMC+Cgh+9rXnVlzv+qfnn/70p6uPfOQjK66tqhE4LIH6Pvn1r3/9sBrf0tqSWYqgCJQKLDHjp7QuliPQFJhjxs9alQU/a+0Z9SJAYBcCgp9dqG98m/VPz7/85S9Xn/vc56o33nhj463WPALrF7j99tur7//+76/e8573nFT20Ucfre6///71V3zmGprxMzPwgRVvxs+BdfieNXeOGT9rJRD8rLVn1IsAgV0ICH52ob7xbdY/Pd94UzWPwF4LmPFz2n3NGT973akqvwqBn/iJn5ilHuGi3Q+BsQKp8fmpT32q+vCHPzy26FWtL/hZVXeoDAECOxYQ/Oy4A7a4+fqn51tsnzYR2IqAGT+nPemYtZURvb52hH3s0qVLoyo2RRmjKmDlzQrUx5bgZ7PdrGEECBA4ERD8GAiTC5jxMzmpAgnMImDGzymrY9Ysw0uhBAjskYDgZ486S1UJECAwQEDwMwDNKt0CPj03Qgjsh4AZP6f95Ji1H+N1H2s5xWydKcrYRzt1nl/AjJ/5jW2BAAECaxEQ/KylJzZUD5+eb6gzNWXTAmb8nHavY9amh7nGESBQIGDGTwGSRQgQILDHAoKfPe68tVbdp+dr7Rn1InBWwIyfUw/HLHvGXAJTzNaZooy52qfc/Raoj62HH364ev/731/dfffd+92oG7V/7rnnqs9//vPVhz70oZPfPPLII9XR0dEm2qYRBAgQGCIg+BmiZp1OAZ+eGyAE9kPAjJ/TfnLM2o/xqpYECMwnEEKgr371q9X73ve+vQ9/QujzhS98oXr3u9998+Hqgp/5xo6SCRDYDwHBz370017V0qfne9VdKnvAAmb8nHa+Y9YB7wQzN32K2TpTlDFzMxW/pwLNsRX+/8UvfrEKwck+/4RZSw8++OCZb9QT/Oxzj6o7AQJTCAh+plBUxhkBn54bEAT2Q8CMn9N+cszaj/GqlgQIEBgqIPgZKmc9AgS2IiD42UpPrqgdPj1fUWeoCoEOATN+TnEcs+wmcwlMMVtnijLmap9y91vgkMaW4Ge/x6raEyAwXmBnwc/4qiuBAAECBAgQIECAAAECeQEPd84bWYIAge0K7CT42S6nlhEgQIAAAQIECBAgQIAAAQIE1iMg+FlPX6gJAQIECBAgQIAAAQIECBAgQGBSAcHPpJwKI0CAAAECBAgQIECAAAECBAisR0Dws56+UBMCBAgQIECAAAECBAgQIECAwKQCgp9JORVGgAABAgQIECBAgAABAgQIEFiPgOBnPX2hJgQIECBAgAABAgQIECBAgACBSQVWFPz8dvUPLn+sqj7xiar62MeqT7Y284erH64+U32mmOGj1Seu/Uz1vcXLD1vw6tXHeq145cpDvZYfuvDly5era9euJVdPvda1fFcdwnrhp21bQ+tfX2+scaxjvcxQ37bfp+qc8xlrmit/3/ugXv+hbR263pgxmNtm7vUx27YuAQIECBAgQIAAAQIExgisOPgJgc2frX79TBiUCnGagdEyQU8TPYQST1z5C0V98cDVf1G1BT/1EKIZojQDitzrbZWJ66XKKwlHUmHJnIFPbEcwvvLEvy4yvvrAn2k1biugefGesigxTfVLyqdv+c2xkRsPRVA9Fwp9cPnytxStde3aC519MCQs6RtkNoOmkoq39VXXGB/SlpK6WIYAAQIECBAgQIAAAQJjBVYQ/JwGN+0zfKrqozdnAcVQJ7/OKcxyIdAUwU8qeKhfbPZ9vWtwxLLqZbb9O5STWj6Wv9RF7xTBT9+wq8u/2f62IKZ0RlFp/46dVTTmoDF18NOsy5hwZYpxWB/nOaeSsZErw+sECBAgQIAAAQIECBCYW2AFwU9s4mmY86Wf+7nqO/7O36k+eRLatM34icFP2zKn652WMf9tXqEFY4OftovWkjCmK4ApvRjummmUCn5KA6MpB/BUwU99xlOcvZS7iG+bnZOb3RPXa24zmpb4tNV3V30wxYyfvuFVyTguWaYkDK2P97blcyFdSb9ahgABAgQIECBAgAABAksIrCT4uTWD5+hm8NPW/FthT3s4VA9+lgmB1hr8THUR2zVDqGs20JSDeKrgp16n3DN+2gKxkqAuFcjlAo9UmNP0LVlmSvd6WVPM+OljVw/IxswGSnn0CVWb66eCn7jMErc9ztW/yiVAgAABAgQIECBAYHsCqw1+vvRzD1e/+KP33RCvz/AJM3i2d6tXycVw261EqYChJPCpL9MMONpmNOSCizl3kamCn+Ysn9LZG7lZUfWQIvy7bZZP1yyhkjBi130wZsZPs31tTs3AJzebZ4hJV2DZd3td7Zpzn1A2AQIECBAgQIAAAQIEcgIrCH7OPpw53uoV/z77LV/tD3de8rauFOouZvw065ELMPpenMagox6U1C+W2wbXXDMexgY/zeAshg5tv68HavWAohlK1B1KZkY1y83tpPV6NvtiF30wJvhJ1bc+ztps+wYxsZyhs4T6bi+3fEkfW4YAAQIECBAgQIAAAQJzCOxh8BNv3SrlWOY5P2sKfvrMZEiFHlE29dybITMrSnsqt9zY4KceBpTOrMnVqWnVZl8SDORmFPXp19J6911uilu92sKfOUKaLveSPimt69Cy+vpbngABAgQIECBAgAABAn0FVhD8xCo3H+5869u8bs36aYY4bbeA1ZdrLtOXqGz5scFPPZSIW8zN4KnXLBVklFyMti2T2nYqEErVu0ys/1JTBT/1Leee8dPVvq4QrM2v62vdU7N5muHbGvpgjhk/qYdst43v5sjpGqth2SFfz941OncZfvbfa6xBgAABAgQIECBAgMChC6w4+On6Vq96t6We97PMLJ96LaYIfmLIMOTivusWo7YgqW+o0bazlARMU+xopjyq+QAAIABJREFUUwU/Xd/k1eeiviuYa5tR1Px9M5joExiVBiNT2Mcyppzx07zFa0jYklon901rXeM+V4c5gqQp+0dZBAgQIECAAAECBAgQaAqsMPiJD3U+/5Xtnzypff1bvWJzUjN84rL78XXucwzN1G1cqYvitm2XPKunz8X72DZOFfzU61Hyde5jbofrEyTNEUiMNW+uPzb4yd3O1lbfMeFin5lzze2X1ndM/abuI+URIECAAAECBAgQIECgLrCi4Ge/OyZcEPf5uXLloT6LW7aqKsa7Hwb6YPd9oAYECBAgQIAAAQIECBDoIyD46aNlWQIECBAgQIAAAQIECBAgQIDAHgkIfvaos1SVAAECBAgQIECAAAECBAgQINBHQPDTR8uyBAgQIECAAAECBAgQIECAAIE9EhD87FFnqSoBAgQIECBAgAABAgQIECBAoI+A4KePlmUJECBAgAABAgQIECBAgAABAnskIPjZo85SVQIECBAgQIAAAQIECBAgQIBAH4GdBj+PPPJIn7palgABAgQIECBAgAABAgQIECCwdwJHR0c7q7PgZ2f0NkyAAAECBAgQIECAAAECBAgcgsDBBz+7BDiEAaaNBB599NHq0qVLIAgQIECAAAECBAgQIEBgQYF4p9Muc49VzPjZJcCC/W1TBAgQIECAAAECBAgQIECAwAEJCH5uPONH8HNAo15TdyJgxs9O2G2UAAECBAgQIECAAIEDFxD8CH4OfBfQfAIECBAgQIAAAQIECBAgsF0BwY/gZ7ujW8tWJZCa8XP16mOrqmOuMleuPJRbpNfrly9frq5du9ZrnZKF5yq3ZNuWIUCAAAECBAgQIEBgXQKCH8HPukak2hyUQAh+nrjyF/aizQ9c/RdVKvhJhSzhd+GnK9SprxeXjxBt66XKbW4//l/4sxfDSiUJECBAgAABAgQIzC4g+BH8zD7IbIBAEGib8bPPwU8uiOkKX9peK/l9M9xJhT2CH/sdAQIECBAgQIAAAQJBQPAj+LEnENiZwBZn/DRn8qRm74wNhEqCn9Cpwp+dDW0bJkCAAAECBAgQILAaAcGP4Gc1g1FFti2wxRk/qXBlTPBTGgilgp9Ql2bIJPjZ9j6ldQQIECBAgAABAgRKBAQ/gp+ScWIZArMImPFzljUX1LTdWhZDn7bn/czSeQolQIAAAQIECBAgQGAvBAQ/gp+9GKgquf8CZvzc6sOS5/g0e7xrJlE9ECqZcbT/o0kLCBAgQIAAAQIECBAoFRD8CH5Kx4rlCEwuYMZPPgyKS7QFOm3P+wnr5WYQTd6hCiRAgAABAgQIECBAYHUCgh/Bz+oGpQptU8CMn7P92ve2rFTw0/U7oc829yOtIkCAAAECBAgQINBXQPAj+Ok7ZixPYDKBLc74CTipZ/E00UqCn9QyoZz4EOeuMgQ/kw1TBREgQIAAAQIECBDYawHBT0vwk7utou0iruu2i9ILv7VcsK2lHnu9h6n8TYGtzvgZ08Vz7WNzlTumrdYlQIAAAQIECBAgQGA3AoKfRvATP6kv6Y7wqXvf5evltn1aX/qVziV1HLpMM8AaWo71CHQJhBk/+/Rz5cpD+1RddSVAgAABAgQIECBAgEAl+EkEP/E2iq7xkQpnSm7diGX2+UR+V9/S06eO9iUCOYHUjJ/cOl4nQIAAAQIECBAgQIAAgXECgp+OW73aaJvBUMmsnz7rpJZte6bHmO4fUu8x27MuAQIECBAgQIAAAQIECBAgsKyA4KfgGT/1LimZBZNbpu+tXH1m/OS23Wd4TVlWn+1adpsCZvxss1+1igABAgQIECBAgACBdQsIfiaY8RO6uGv2TH0GTy5Myd1Clns9V5fwesmtbLGc0mXXPczVjgABAgQIECBAgAABAgQIHKaA4Cfzde65oCY1bIas0xW05Gb8DN1e15Cfo8zD3MW0Ogq0fasXIQIECBAgQGAdAkt9icHS55lLb28dvakWBAgQuCUg+EkEP32efVOybOTOzZ5pe1PqCn7meiObq1w7H4G6QPhWrytP/GsoBAgQIECAwI4Frj7wZ6pU8FNyfhqrHs+Lu855U1+GEtZvex5mrqzmum1ftuLcdscDzOYJENipgOCnJfjJvcm0vV4PgnJBT73nS99Uc7N/phhN3hinUFRGU6Btxo/gx1ghQIAAAQK7F0gFP21BTur3peeobcuV/L7t3Dmu2/Z3WM/57e7HmBoQILA7AcHPRMFP/Q2w/qaT+gSj+abVtcySn1qUfEqzu6Fqy1sUMONni72qTQQIECCwjwJjZ/yUBD9t57XNYKZvWSXBj/BnH0elOhMgMJWA4GeiW726HuDcDFRKZwWlPpmYOpwprctUA045hytgxs/h9r2WEyBAgMD6BdYU/DQ/JM3Nok8FP6kPVs36Wf84VEMCBOYREPxkHu48D7tSCRAIAmb8GAcECBAgQGAdAmODn9CK3AeUpTN+hgY/zTp0bW8d6mpBgACBZQQEPx1f5577dGGKLvLJwxSKytgHATN+9qGX1JEAAQIEDlVgbPDT9/as6Nw1+7zkPDk3Q76kXofa59pNgMDhCAh+Cp/x0+fhdvU3spJvKCh5UzucIamlhyRgxs8h9ba2EiBAgMCaBXYV/LSdN5ecH7eFPuH8u3n7V9hOSZlr7iN1I0CAwFABwU9B8NP2SUHXJwipoKiknKEdaT0Caxcw42ftPaR+BAgQIHDIAksEP83wZcy5cVfoU99OKgA65H7WdgIEDlNA8NMIfkrfRLreuEo+uXDP8WHucFp9VsCMHyOCAAECBAisQ2Bs8BPPjcPfXY9LSJ0DN9ep3/5Vf60ZFNXl6rN8UufiZvusY5ypBQECuxEQ/Ah+djPybPXgBMz4Obgu12ACBAgQ2COBtuBnjiYsHcIsvb05zJRJgACBMQKCn4Lgp+0TjNzD4vp8c4E3pDHD2Lr7KhBm/PghQIAAAQIE1iFw5cpD66iIWhAgQIDApAKCn4Lgp+T+49wtYjE8ilNf3eo16ThW2B4IpGb87EG1VZEAAQIECBAgQIAAAQJ7LSD4Efzs9QBWeQIECBAgQIAAAQIECBAgQKBdQPAz07d6BfLSW73c5mUXPQQBM34OoZe1kQABAgQIECBAgACBtQkIfgqCnxjihL+b31KQ+tr22Mltt381yxH8rG23UB8CBAgQIECAAAECBAgQILANAcFPIviJQU/XV1FO1f1Cn6kklbN2gbZv9Qr1Hvowybn2n7nKXXsfqR8BAgQIECBAgAABAtsTEPy0BD/b62otIrA+gfitXs3gp2smXWxF6lbK8FpXYJsqt+2WTOHP+saLGhEgQIAAAQIECBAg0F9A8CP46T9qrEFggEDpjJ+2b9FrbrLk2/bq66SWj79r/h3WE/wM6GSrECBAgAABAgQIECCwOgHBj+BndYNShQ5HIDXjpyT4KX1w+pjgR/hzOONQSwkQIECAAAECBAhsWUDwI/jZ8vjWthUJTDnjZ47gJ1ClHt6+xLO+VtRNqkKAAAECBAgQIECAwMYEBD+Cn40Nac3ZJ4Fdz/gJVvXn/nQFSvvkqq4ECBAgQIAAAQIECBCIAoIfwY+9gcAiAmuc8RMb3hb+eM7PIkPDRggQIECAAAECBAgQmFFA8CP4mXF4KZpAt8BaZvyE27k84NloJUCAAAECBAgQIEBgiwKCH8HPFse1Nq1QYMoZP6F5U36rV728VAC0Qk5VIkCAAAECBAgQIECAQJGA4EfwUzRQLERgDoHUjJ8YwoS/ux6snHoeT3Od3DJDHhI9h4MyCRAgQIAAAQIECBAgMJeA4EfwM9fYUi6BMwKlM376sM31DJ65yu3TNssSIECAAAECBAgQIEBgCgHBj+BninGkDAKDBNpm/AwqzEoECBAgQIAAAQIECBAgcE5A8CP4sVsQWEQgNeNnkQ3bCAECBAgQIECAAAECBA5YQPAj+Dng4a/pBAgQIECAAAECBAgQIEBg2wKCH8HPtke41q1GwIyf1XSFihAgQIAAAQIECBAgcEACgh/BzwENd00lQIAAAQIECBAgQIAAAQKHJSD4uRH8HFa3ay0BAgQIECBAgAABAgQIECBwSAJHR0c7a+6F4+Pj411tPSZfu9q+7RIgQIAAAQIECBAgQIAAAQIE5hY42OBnbljlEyBAgAABAgQIECBAgAABAgQOWWCnM34OGV7bCRAgQIAAAQIECBAgQIAAAQJzCwh+5hZWPgECBAgQIECAAAECBAgQIEBgRwKCnx3B2ywBAgQIECBAgAABAgQIECBAYG4Bwc/cwsonQIAAAQIECBAgQIAAAQIECOxIQPCzI3ibJUCAAAECBAgQIECAAAECBAjMLbCS4Oe3q39w+WPVJ6uPVp+49jPV91bx/83mx9e7WOrr5pZvbjeWm97+Rz/xiar6WKhnW71S5bVto60NfZefe4gonwABAgQIECBAgAABAgQIENhXgZUEP4EvF8K0h0LnA5l64NMIcY5+rnr4F7+j+t9OgqbSAOe0jOpm8NOsS/j/n61+vSi8Ctv84eqHq89Unzmz+VSZIQTzQ4AAAQIECBAgQIAAAQIECBAYJrCi4KfegLYZP2GZrlk87TNuboY2J8HPj1b3nWwuFzadRW2f8RODnK4AKDf7KG7LjJ9hQ9laBAgQIECAAAECBAgQIECAQFNg1cHP2Rk2cUZN39kyjdk6R0fV0SOPVI+0joX28KZsxk89nOoTLJnxY/ckQIAAAQIECBAgQIAAAQIEphVYQfDTnN1TD15SjW3OnOmaHRTWbwRFZ2b8xPLLnjHU/Yyftlu9SgKd0jaUzhqadpAojQABAgQIECBAgAABAgQIENhPgRUEP6nw5TREmWfGT/1Wr1zwkwtaYmBzfhZSMiT66Eerj37yk9UnPeNnP/cWtSZAgAABAgQIECBAgAABAnsmsOrg5/zDl4Pu2Gf89L3VK87kafTsmYdEN2b1fPQT1bWfCY9lbtxmdvP3XaPEM372bB9SXQIECBAgQIAAAQIECBAgsFqBVQc/N2f8nAQm1Y2vfC+cXXNCfuu2sbMPd47f6tV2G1Y9fGm5hetM8HNap/vit37dmNkTt3m2HbcCobPBVsktYasdRypGgAABAgQIECBAgAABAgQIrFBgT4KfeItUEDz/DVrlD12uqurmM34Kwp1acHRu9tEkwU/pt4CZBbTCfUeVCBAgQIAAAQIECBAgQIDA6gVWEvw0bokqvp0r9Sygn6m+t/Vr2tv6o+3hzh3BTGfwU5+hVCvj3DN+SoOf1Y8jFSRAgAABAgQIECBAgAABAgRWKLCC4KfsG7Vu2fW91SsEQV0/9W/USt1u1faMn/qzgprP+IkzlJrlxXr0/Ur6FY4cVSJAgAABAgQIECBAgAABAgRWL7CC4Gf1RipIgAABAgQIECBAgAABAgQIENhLAcHPXnabShMgQIAAAQIECBAgQIAAAQIE8gKCn7yRJQgQIECAAAECBAgQIECAAAECeymw0+DnkUce2Us0lSZAgAABAgQIECBAgAABAgQIlAocHR2VLjr5coKfyUkVSIAAAQIECBAgQIAAAQIECBC4JXDwwc8uAQxEAocg8Oijj1aXLl06hKZqIwECBAgQIECAAAECBFYjEO902mXusYoZP7sEWM1oUBECBAgQIECAAAECBAgQIEBgUwKCnxvP+BH8bGpca8wKBcz4WWGnqBIBAgQIECBAgAABApsXEPwIfjY/yDWQAAECBAgQIECAAAECBAgcqoDgZ2XBz+XLl0/G4rVr126OyfC7+v8PdbBq934LpGb8XL362H43Su0JECBAgMAeC1y58tCg2i99brr09gahWIkAAQIrFhD8tAQ/qQBmaD+m3qya5cf/N0Of8H9vdkPlrbd2gRD8PHHl59deTfUjQIAAAQKbE3jg6s9WzeCn5Py3eV7atk5pWc1z31T54QNQ58ObG4IaRIDAggKCn0TwU39jGfsmk5vB0/bmVh8DY+uw4HiyKQKtAm0zfgQ/Bg0BAgQIEFheoBn8lJ7/ti1X8vu289u4btvfPghdfnzYIgEC2xIQ/Mwc/KTeqFJvjPUZP/GTj643v20NQ605VAEzfg6157WbAAECBHYtMCT46frAcu7gR/iz6xFj+wQI7LOA4KdH8JMKZ0o6v/RNsv6G1vfNs6QeliGwSwEzfnapb9sECBAgQOCsQOpWr7hE22zzrlnofc9d2z4Ijbd1xQ9C67U2C94oJkCAwDABwU9h8JN6oxn6u643xtiNHu48bEBba78EzPjZr/5SWwIECBDYjsCQZ/y0nfs2Q5qS28Zy58Op5/oIfrYz/rSEAIFlBQQ/hcFPW7eUzAIqnfHT9jyg+pupN7xldxBbm07AjJ/pLJVEgAABAgTGCqxxxk9sU/2cuCREGmthfQIECGxdQPAzMvgpGSAlwU/zeT6pcoU+JdqW2ScBM372qbfUlQABAgS2JLDGZ/wEXw943tIo0xYCBNYiIPhZSfBT/4SjfptX7vdrGUjqQSAnYMZPTsjrBAgQIEBgOYEhwU89mBny73rrup7xkwuAllOyJQIECGxDQPCTCH7im034OxXC9O360vuhm2+gU9ejb70tT2BuATN+5hZWPgECBAgQSAsMecZPn3PVtkcYNJ9jWT/fLpklrz8JECBAoL+A4Kcl+OlPOc0a9emtUwVP09RMKQTGCZjxM87P2gQIECBAYEqBrmf85Laz9OMHlt5erv1eJ0CAwL4JCH5WFvzs2wBSXwJjBMKMHz8ECBAgQIDAbgSuXHloNxu2VQIECBBYVEDwI/hZdMDZ2OEKpGb8HK6GlhMgQIAAAQIECBAgQGAZAcGP4GeZkWYrBAgQIECAAAECBAgQIECAwOICgh/Bz+KDzgYPU8CMn8Psd60mQIAAAQIECBAgQGC3AoIfwc9uR6CtEyBAgAABAgQIECBAgAABArMJCH5uBD8XL16sLl26VMVZCf5+lIfxMOn+EI5i9jHHGMdWx1bHAccBxwHHAccBxwHHAccBx4FljwPXr18/CZWOjo5mC5dyBV84Pj4+zi001+trSL7maptyCRAgQIAAAQIECBAgQIAAgcMWWEPuIfg57DGo9Qci4Bk/B9LRmkmAAAECBAgQIECAwKoEBD+e8bOqAakyBAgQIECAAAECBAgQIECAwHQCgh/Bz3SjSUkEOgTM+DE8CBAgQIAAAQIECBAgsLyA4GdPgp/Lly+fjI5r167dHCXhd/X/Lz98bJHAOIGrVx8bV4C1CRAgsOcCV648NKgFS58DLL29QShWIkCAAAECBJICgp+O4KftJGeKk59UkBN6qPn7+P9m6BOXFfzYs/dFIDXjJwQ/T1z5+X1pgnoSIEBgUoEHrv5s1Qx+2s4P6htunoeUnlOkKl/ywVLc3hTnP5MCKowAAQIECBAoEhD8tAQ/Y06icvL1E6eSf7eFPE7ActJeX7uA4GftPaR+BAjMKdAMftrOCZp1KDl3KCkrtUwz5CkpZ04jZRMgQIAAAQLjBQQ/O5jx0+eErT7jJ3R3mOHTdVI2fkgogcA8Amb8zOOqVAIE9ldgSPCTmu0TZ/+WnF/UtfoGP20fRO1vD6g5AQIECBA4DAHBzwTBTyqcKR0+pSdpqWnWPoUrVbbcWgXM+Flrz6gXAQJLCKRu9YrbHXK7eek5RWobqQ+V4gdObWHREka2QYAAAQIECIwXEPyMDH5SJ2alv2t+ctZ1wha72sOdxw96JexGwIyf3bjbKgEC6xVYY/ATz01i6NM1w2i9smpGgAABAgQI1AUEPyODn7bhVDILqM907XgCFrfXfAaR5/3YsfdRwIyffew1dSZAYCqBtuCn6z29dCZQyazgrmXq5xklZU1lohwCBAgQIEBgegHBz0zBT66rcrOC+jzHR+iT0/b6GgTM+FlDL6gDAQJrEmj7Vq+ub+zMnT/UPyBKPfun3v7crWG528zXZKkuBAgQIECAQLuA4GcHwU/Jp3WlU6uFPnbvfRYw42efe0/dCRAYK9D1cOeusktm4AxdJrVeKgAa23brEyBAgAABAssJCH52FPzUu7j53J7wWvPTvlQQlFpuuaFjSwT6CZjx08/L0gQIbF8gFfy0nR/Uf98MZ/qcU+TOJ0pvQ99+72ghAQIECBDYjoDgpyP4WVM31z9tE/isqWfUZYyAGT9j9KxLgMC+C3Q93DnXtqVn/C69vVz7vU6AAAECBAiUCwh+9iT4Ke9SSxJYp0DbjJ911latCBAgsIzAlSsPLbMhWyFAgAABAgQOVkDwI/g52MGv4QQIECBAgAABAgQIECBAYOsCgh/Bz9bHuPatRCA142clVVMNAgQIECBAgAABAgQIbFZA8CP42ezg1jACBAgQIECAAAECBAgQIHDoAoIfwc+h7wPav5CAGT8LQdsMAQIECBAgQIAAAQIEagKCnxvBz8WLF6tLly5V8eLU34/yMB4m3R/Cccc+5hjj2OrY6jjgOOA44DjgOOA44DjgOOA4sOxx4Pr16ycx0NHR0c4CsQvHx8fHu9r6GpKvXbXddgkQIECAAAECBAgQIECAAIFtC6wh9xD8bHuMaR2BEwG3ehkIBAgQIECAAAECBAgQWF5A8OMZP8uPOlskQIAAAQIECBAgQIAAAQIEFhEQ/Ah+FhloNkLAjB9jgAABAgQIECBAgAABAssLCH72JPi5fPnyyei4du3azVESflf///LDxxYJjBO4evWxcQVYmwABAgQIEBgscOXKQ4PWXfocdOntDUKxEgECBFYsIPhpCX5SQUvsxynefNrKb/4+/r8Z+oT/T1GPFY9NVduYQGrGTwh+nrjy8xtrqeYQIECAAIH1Czxw9WerZvDTdf7bdh5cek6bEin5YDOe7zrvXf+YUkMCBNYrIPhJBD/1N5bmm0zJG2Kuu9vKz223ObvHG2BO2utrFxD8rL2H1I8AAQIEtirQDH66zkPrBn3PY9vOV1PlNEOe0jpttY+0iwABAlMJCH56Bj8Bfmzg0ucNsz7jJ2w7hD9db4pTDQzlEJhawIyfqUWVR4AAAQIEhgsMCX5SH4jGDyZLzm9zAVLuHHfsOfhwLWsSIEBgvwUEP5ln/KTeYNpmAcWh0Oe5O6Vvkqlprj4F2e+dT+2ryowfo4AAAQIECOxGIHWrV6xJySydZq1Lz2lT20gFPmE5s913MzZslQCB7QkIfkYGPyXBUBg2JbeMdb1hpkIln3psb4fccovM+Nly72obAQIECOybwJBn/LSd9zZDmpIPJ3PnvfVZ7rlAat/s1ZcAAQJLCwh+OoKfIZ921N+Y6p3ZNguo5NOReLtX8xu96m+yQqCldx3bm0LAjJ8pFJVBgAABAgT6C6xxxk/zPLoZ/jjf7d/P1iBAgEAQEPx0fKtXSVgzZBiVhj2p5/mktudNcEgvWGdpATN+lha3PQIECBAg0C6wxmf8hNp6wLNRS4AAgekFBD+ZhzvPEbT0CX7qn3ykgiihz/Q7hRKXEzDjZzlrWyJAgAABAnWBIcFPPZgZ8u/69lPnw12/c85r/BIgQGC4gOCnJfipk87xYLnU7VvxDTT8ndtm2/rDh4I1CcwrYMbPvL5KJ0CAAAECfQSGPOOnGfbkzl2b57S5Z16mXk99a1ifdlqWAAECBNzqtYp73UoGYn3aayoYKinDMgTWJmDGz9p6RH0IECBA4FAEup7xkzNYevbN0tvLtd/rBAgQ2DcBM34y3+q1bx2qvgTWKtA242et9VUvAgQIECCwdYErVx7aehO1jwABAgQ83HkdU56MRAIECBAgQIAAAQIECBAgQIDAHAJm/JjxM8e4UiaBcwKpGT+YCBAgQIAAAQIECBAgQGBeAcGP4GfeEaZ0AgQIECBAgAABAgQIECBAYGcCgh/Bz84Gnw0floAZP4fV31pLgAABAgQIECBAgMA6BAQ/N4KfixcvVpcuXarixam/H+VhPEy6P4RDnn3MMcax1bHVccBxwHHAccBxwHHAccBxwHFg2ePA9evXTxKoo6OjnSVRF46Pj493tfU1JF+7arvtEiBAgAABAgQIECBAgAABAtsWWEPuIfjZ9hjTOgInAm71MhAIECBAgAABAgQIECCwvIDgxzN+lh91tkiAAAECBAgQIECAAAECBAgsIiD4EfwsMtBshIAZP8YAAQIECBAgQIAAAQIElhcQ/OxJ8HP58uWT0XHt2rWboyT8rv7/5YePLRIYJ3D16mPjCrA2gQkErlx5aFApSx+Dl97eIBQrESBAgAABAgQIrE5A8NMS/KSClth7U518p8ppbjf+vxn6hP9PVY/VjUoV2qRAasZPCH6euPLzm2yvRu2HwANXf7ZKBT+542vb8bsZxne9l9TfU3LBftxerl77oa6WBAgQIECAAAECSwoIfhLBT/3EunmSXXISX9KBuRk8qe2mLijM+CnRtsxaBQQ/a+2Zw6lXKvgpOc6XvDd0vZekPkhohjupsEfwczhjU0sJECBAgAABAlMJCH56Bj8BfooT79Lgpz7jJ34i3HZxMNWgUA6BOQTM+JlDVZljBYbM+Gl7D+gK7EvWKQl+pnoPGutmfQIECBAgQIAAgf0REPxknvFTMp0/Fc7khkBp8BPLyX3yO0UYlauz1wlMLWDGz9SiyusrsPbgJwb+9XY53vftZcsTIECAAAECBA5bQPAz8hk/JcFQGGKpKf+lnw7XgyUPdz7sHXafW2/Gzz733nbrvsbgJ75nxNCn5Nbf7faQlhEgQIAAAQIECIwVEPxMMOMn1Qlds4BSs3fawqHmBUDcVnPGkE+Ax+4K1t+FgBk/u1C3zbrAWoOfrvDH8d4YJkCAAAECBAgQ6CMg+NnBM37aQqGuWUFdJ/ouAvoMecvuSsCMn13J226XwFqDn65nuTnmG9MECBAgQIAAAQJ9BAQ/Owh+YgeV3uoVP/lNfYOXC4A+w92yaxMw42dtPXJ49RkS/LQdk/sc01PvA13PcmubKXp4PabFBAgQIECAAAECfQWDs38HAAAgAElEQVQEPyOf8dMXvL582/OBwjK5r25PPRx6TF2sS2BuATN+5hZW/hCBOYOfGBA1j+mpgKi+zJAAaUjbrUOAAAECBAgQIHAYAoKfzDN+1jIM6p/2poKhtdRTPQj0ETDjp4+WZecQaAt+Sra19IzLpbdXYmAZAgQIECBAgACB9QsIfvYk+Fn/UFJDAt0CbTN+uBHYtcCVKw/tugq2T4AAAQIECBAgQGA2AcGP4Ge2waVgAgQIECBAgAABAgQIECBAYLcCgh/Bz25HoK0fjEBqxs/BNF5DCRAgQIAAAQIECBAgsCMBwY/gZ0dDz2YJECBAgAABAgQIECBAgACBuQUEP4KfuceY8gmcCJjxYyAQIECAAAECBAgQIEBgeQHBz43g5+LFi9WlS5duXpzGi1R/P8rFuJhkvwiHN/uYY4xjqmOq44DjgOOA44DjgOOA44DjgOPAsseB69evn6RNR0dHy6dON7Z44fj4+HhXW19D8rWrttsuAQIECBAgQIAAAQIECBAgsG2BNeQegp9tjzGtI3Ai4FYvA4EAAQIECBAgQIAAAQLLCwh+PONn+VFniwQIECBAgAABAgQIECBAgMAiAoIfwc8iA81GCJjxYwwQIECAAAECBAgQIEBgeQHBz54EP5cvXz4ZHdeuXbs5SsLv6v9ffvjYIoFxAlevPnZSwJUrDw0qaK59YK5yBzXSSgQIECBAgAABAgQIEBghIPjpCH7aLv7GXhTGECf2WzPMqQc89WWbIc/YeowYN1Yl0FsgNeOnLfhJBZ3NDTbHf+k6uQA1lmv/6t3FViBAgAABAgQIECBAYIUCgp+W4KftIrLk4jLXzyWBUuqiVvCTk/X6vgmkgp/62O8KX9qW67N/NUOe0m3vm7P6EiBAgAABAgQIECBwuAKCn57BTxgqY2cC9L0wrQ/PEP50Xawe7lDW8rULlM74KQlfuoLRvvtXap+KlmP39bX3ifoRIECAAAECBAgQILB9AcHPBMFP161bqSHUdvtW1wVv6vaTkgvk7Q9hLdxngaEzfuYIfoKjWXX7PJrUnQABAgQIECBAgACBlIDgJxH85J7xkQtcUrMESm5L6Vomdp6HO9uR91VgjTN+gmX99s2SWyz31V+9CRAgQIAAAQIECBA4TAHBz8jgp23YlM4CKg2EmrMRms8ackvKYe7A+97qXc/4iX5t4Y/9at9HmPoTIECAAAECBAgQICD4aQl+6kNj6ts/SsOermeP1Ovn4tSOvA8Ca57x07av2bf2YWSpIwECBAgQIECAAAECXQKCnx19nXsMk0pCoNCBJQ+sNdQJ7JvA0Bk/zX0id/tl2/Kp9XK3eu6bsfoSIECAAAECBAgQIHDYAoKfHQQ/8SI0/J2aTdT2++bzfVLLHfZw1vo1C5TO+OnaP+rtSz2Pp7lP5JYZ8pDoNRurGwECBAgQIECAAAECBJoCgp+O4GdNw6U+C0Hgs6aeUZcxAqkZP33Km+tWrLnK7dM2yxIgQIAAAQIECBAgQGAKAcHPngQ/U3S2MgjsUqDPjJ9d1tO2CRAgQIAAAQIECBAgsCUBwY/gZ0vjWVsIECBAgAABAgQIECBAgACBmoDgR/BjhyCwiEBqxs8iG7YRAgQIECBAgAABAgQIHLCA4Efwc8DDX9MJECBAgAABAgQIECBAgMC2BQQ/gp9tj3CtW42AGT+r6QoVIUCAAAECBAgQIEDggAQEPzeCn4sXL1aXLl2q4sWpvx/lYTxMuj+E46p9zDHGsdWx1XHAccBxwHHAccBxwHHAccBxYNnjwPXr109irqOjo53FXReOj4+Pd7X1NSRfu2q77RIgQIAAAQIECBAgQIAAAQLbFlhD7iH42fYY0zoCJwJu9TIQCBAgQIAAAQIECBAgsLyA4MczfpYfdbZIgAABAgQIECBAgAABAgQILCIg+BH8LDLQbISAGT/GAAECBAgQIECAAAECBJYXEPzsSfBz+fLlk9Fx7dq1m6Mk/K7+/+WHjy0SGCdw9epjJwVcufLQoILm2gfmKndQI61EgAABAgQIECBAgACBEQKCn0TwE0OW6NoMV6a4KEwFOWF7zd/X6zJHPUaMHasS6CWQmvHTFvy07R/1DTb3w9J1cgFqLHeK/bwXkIUJECBAgAABAgQIECAwg4DgpyX4aZtJU3Jxmeun+gVlyb9jICT4ycl6fd8EUsFP2z7RbFvpvhPXSy3fDHlKt71vzupLgAABAgQIECBAgMDhCgh+egY/bSFMnyHUNpOg7cK0XnYIf7ouVvvUw7IElhQonfFTEr6kZvvEYLTv/pXap1Jh0ZJWtkWAAAECBAgQIECAAIGpBAQ/mVu9UjN/2m4xiZ2Se+5O2+1bXRe8qdtPSi6QpxooyiEwh8DQGT9zBD+hfWbVzdHLyiRAgAABAgQIECBAYJcCgp/MjJ/U7IFc4NJnnZLbVUqCol0OItsmUCKwxhk/od712ze7AqWSNlqGAAECBAgQIECAAAECaxMQ/GS+1SsX4rR1aD2sCcu0fRtXn+CnWUa9XA+iXduupT4lArue8RPr2Bb+2K9KetEyBAgQIECAAAECBAisWUDwM3LGz5DOLQ17up49Ut+ui9MhvWCdpQXWPOOnbV+zby09SmyPAAECBAgQIECAAIGpBQQ/Kw9+6jMSSp43NPUAUR6BOQWGzvgJdSoJUNsC0q5nZqVem9NA2QQIECBAgAABAgQIEJhTQPDTcqtX/daPZgdMMQugrfyu33fd6jXnIFE2gSkESmf8xFAn/N31oPS2h6y33VaZKnfIQ6KnsFAGAQIECBAgQIAAAQIElhIQ/GSe8bNUR+S2U5+FkLsgzpXldQJrEUjN+OlTtylC2NT25iq3T9ssS4AAAQIECBAgQIAAgSkEBD97EvxM0dnKILBLgT4zfnZZT9smQIAAAQIECBAgQIDAlgQEP4KfLY1nbSFAgAABAgQIECBAgAABAgRqAoIfwY8dgsAiAqkZP4ts2EYIECBAgAABAgQIECBwwAKCH8HPAQ9/TSdAgAABAgQIECBAgAABAtsWEPwIfrY9wrVuNQJm/KymK1SEAAECBAgQIECAAIEDEhD83Ah+Ll68WF26dKmKF6f+fpSH8TDp/hCOq/YxxxjHVsdWxwHHAccBxwHHAccBxwHHAceBZY8D169fP4m5jo6OdhZ3XTg+Pj7e1dbXkHztqu22S4AAAQIECBAgQIAAAQIECGxbYA25h+Bn22NM6wicCLjVy0AgQIAAAQIECBAgQIDA8gKCH8/4WX7U2SIBAgQIECBAgAABAgQIECCwiIDgR/CzyECzEQJm/BgDBAgQIECAAAECBAgQWF5A8DMg+Ll8+XJ17dq1m73V/P9c3bir7c7VHuUSuHr1MQgEdi5w5cpDg+qw1LE/Vm7p7Q1CsRIBAgQIECBAgMDqBAQ/HcFP20n2nAFMKDv81IOltpN+FwGr259UqEMgNeMnBD9PXPl5bgR2JvDA1Z+tUsFP7viaer3td23H9PqxvblM2/tMrl47g7RhAgQIECBAgACB1QoIflqCn7YApjQMGtLj9bJLwyUXAUOkrbMWAcHPWnricOuRCn66AviuIL4rvCl574jLtP0dynfMP9yxquUECBAgQIAAgaECgp8eM35yJ9y513Od1Bb85MrNvZ7brtcJLCFgxs8SyrbRV2DIjJ+SEKcZ0pSsUxL8CH/69rDlCRAgQIAAAQIEBD+FwU9puNIMb+pDLHX7VtsQbF4A5IZqaf1y5XidwJICZvwsqW1bKYG1Bz+hzs33Dsd7Y5kAAQIECBAgQKCPgOCnMPiJqPEWgBRy7oHPpc+ECGWnbvVq69g+gVKfwWFZAlMKmPEzpaayphJYY/AT3wNi6FN66+9UJsohQIAAAQIECBDYloDgp2fwUw+AckFPaqg0g6OShzjXy3EBsK0d8NBbY8bPoY+A3bd/rcFPV/hjxs/ux40aECBAgAABAgT2SUDws3DwkxscuRN6wU9O0OtrFTDjZ609c9j1Wmvw4wHPhz0utZ4AAQIECBAgMKWA4GdA8NPnlq0+ndU39ImfCLvVq4+yZdckYMbPmnrjMOsyJPhpO/Z2BfNDHu5c307f574dZm9qNQECBAgQIECAQEpA8NMz+Ck5eR861LpuA5tzu0Praz0CfQTM+OmjZdmlBOYMfmJwE/7uujU4HvvjMkMCpKW8bIcAAQIECBAgQGD/BAQ/HcFPszvbZvo0T+qnHga72u7U7VAegaaAGT/GxK4F2oKfknrlZmmWlNFnmaW316duliVAgAABAgQIEFivgOCnR/Cz3m5UMwLrF2ib8bP+mqvh1gWuXHlo603UPgIECBAgQIAAgQMWEPwIfg54+Gs6AQIECBAgQIAAAQIECBDYtoDgR/Cz7RGudasRSM34WU3lVIQAAQIECBAgQIAAAQIbFRD8CH42OrQ1iwABAgQIECBAgAABAgQIEBD8CH7sBQQWETDjZxFmGyFAgAABAgQIECBAgMAZAcHPjeDn4sWL1aVLl6p4cervR3kYD5PuD+HIYx9zjHFsdWx1HHAccBxwHHAccBxwHHAccBxY9jhw/fr1kyDo6OhoZ5HYhePj4+NdbX0Nydeu2m67BAgQIECAAAECBAgQIECAwLYF1pB7CH62Pca0jsCJgFu9DAQCBAgQIECAAAECBAgsLyD48Yyf5UedLRIgQIAAAQIECBAgQIAAAQKLCAh+BD+LDDQbIWDGjzFAgAABAgQIECBAgACB5QUEPwOCn8uXL1fXrl272VvN/8/Vjbva7lztUS6Bq1cfO0G4cuWhQRhz7XtzlTuokVYiQIAAAQIECBAgQIDACAHBT0vwEy78wk894InOcwUwcZtxO81tz7XdEePHqgSKBVIzftqCn679r2s/bNtn6+s0l2nbr4Q/xV1rQQIECBAgQIAAAQIEViwg+EkEP/ULvtKwZYqLxK4y2l6bYrsrHp+qtnGBVPDTtf/VOdqWK9lX4jJtf4ft2Lc2Pvg0jwABAgQIECBAgMCBCAh+egQ/uQvB3Ou5MVVywZoqY+x2c/XyOoEpBEpn/JQEP12BbMl+VBL8CH+m6HVlECBAgAABAgQIECCwawHBT+YZP80LxFyHNS9a68unbhurv16/1SsuWxrqlC6Xq7/XCSwpMHTGzxzBT2h37vbKJW1siwABAgQIECBAgAABAlMICH4Kg5+I3XwOT1uwkwpicr/L3WLW1uG5QGmKgaIMAmMF1jjjJ7Qp7tNhPyq9tXOshfUJECBAgAABAgQIECCwlIDgpyP46fPMndIZN83gqC20KbldJV60Cn6W2l1sZ2qBXc/4aQa6zfCndL+e2kV5BAgQIECAAAECBAgQmEpA8NPxrV5dgcocMwPGPttkqkGhHAJzCKx5xk898CnZD+fwUSYBAgQIECBAgAABAgTmEBD8ZB7unELP3bI1tKNyF5xzbXdofa1HYKzA0Bk/Ybtt+0vJbLnUs7vaHvg8to3WJ0CAAAECBAgQIECAwC4FBD8twU+9U+ozf0ouKsd0aP15I/Vy5t7umDpbl0CJQOmMnxjqhL/7zrprrpOamVdfZshDokvaahkCBAgQIECAAAECBAisRUDwk3m4cy58aQtqpuzgtpk+uQvjKeugLAJzCKRm/PTZzlzP4Jmr3D5tsywBAgQIECBAgAABAgSmEBD89Ah+pgBXBoFDFegz4+dQjbSbAAECBAgQIECAAAECUwsIfgQ/U48p5REgQIAAAQIECBAgQIAAAQIrERD8CH5WMhRVY+sCqRk/W2+z9hEgQIAAAQIECBAgQGDXAoIfwc+ux6DtEyBAgAABAgQIECBAgAABAjMJCH4EPzMNLcUSOCtgxo8RQYAAAQIECBAgQIAAgeUFBD83gp+LFy9Wly5dquLFqb8f5WE8TLo/hMObfcwxxrHVsdVxwHHAccBxwHHAccBxwHHAcWDZ48D169dP0qajo6PlU6cbW7xwfHx8vKutryH52lXbbZcAAQIECBAgQIAAAQIECBDYtsAacg/Bz7bHmNYROBFwq5eBQIAAAQIECBAgQIAAgeUFBD+e8bP8qLNFAgQIECBAgAABAgQIECBAYBEBwY/gZ5GBZiMEzPgxBggQIECAAAECBAgQILC8gOBnQPBz+fLl6tq1azd7q/n/pbtxbfVZuv22t78CV68+dlL5K1ceGtSIufa9ucod1EgrESBAgAABAgQIECBAYISA4CcR/ISLvvpPPeQJv587aElddMY6NeuyRH1GjC+rErgpkJrx0xb8dI33WGBqPwyvpfaR+jrNZdr2Z+GPwUuAAAECBAgQIECAwBYEBD8twU/bxWPbxeBUF4mpC9562aWh01T12cIg14b1CqSCn67xXm9J23Il+2hcpu3vVKC6XkU1I0CAAAECBAgQIECAQLuA4KdH8JMLU3Kvlw7ErnCn9KLYhWuptuWWEiid8VMyxkv3kVxQ1BX82IeWGhm2Q4AAAQIECBAgQIDAnAKCn8ytXnHmT2mo07xorXde1y0obReozYvP5oVqbnCU1jtXjtcJzCEwdMbPHMFPaF/uts45DJRJgAABAgQIECBAgACBOQUEP5kZP23PEUl1Su6Bz23P7sldbOZu9WobIKVB05wDTNkEosAaZ/zEYDWGPqW3UupVAgQIECBAgAABAgQI7IuA4CfzrV4lzwuJF48lQUt8hk8cIH0f1jx1ffZloKrnNgV2PeMnqtafrVVyq9k2e0OrCBAgQIAAAQIECBDYooDgp+eMn/qFYm6Gz9ABM/Y2lj5B1NA6Wo9AX4E1z/gJ+3LqNkq3SvbtZcsTIECAAAECBAgQILA2AcHPgOCn9JatoZ3dN/iZuz5D22E9AjmBoTN+muFmySyd1DJdvxP65HrP6wQIECBAgAABAgQI7IOA4KflVq/6rR/1jiy91WpM57cFOaHM3POA4nZdtI7pAevOIVA64yeGOqnx3rUvpvbZtmd0tT20vSRAmsNGmQQIECBAgAABAgQIEJhLQPCTecZPLvRpC4jm6rA112eJNtvGtgRSM376tHCugHOucvu0zbIECBAgQIAAAQIECBCYQkDw0yP4mQJcGQQOVaDPjJ9DNdJuAgQIECBAgAABAgQITC0g+BH8TD2mlEeAAAECBAgQIECAAAECBAisREDwI/hZyVBUja0LpGb8bL3N2keAAAECBAgQIECAAIFdCwh+BD+7HoO2T4AAAQIECBAgQIAAAQIECMwkIPgR/Mw0tBRL4KyAGT9GBAECBAgQIECAAAECBJYXEPzcCH4uXrxYXbp0qYoXp/5+lIfxMOn+EA5v9jHHGMdWx1bHAccBxwHHAccBxwHHAccBx4FljwPXr18/SZuOjo6WT51ubPHC8fHx8a62vobka1dtt10CBAgQIECAAAECBAgQIEBg2wJryD0EP9seY1pH4ETArV4GAgECBAgQIECAAAECBJYXEPx4xs/yo84WCRAgQIAAAQIECBAgQIAAgUUEBD+Cn0UGmo0QMOPHGCBAgAABAgQIECBAgMDyAoKfCYOfy5cvV9euXbvZi83/L929a6vP0u23vfULXL362Eklr1x5aFBl59rH5ip3UCOtRIAAAQIECBAgQIAAgRECgp+O4Cd18Rd+F37qAU/0nzNoadvuruozYsxZ9UAFUjN+2oKfrnHdtb+17Zv1dZrLtO23wp8DHaiaTYAAAQIECBAgQGBjAoKfluAndeFZvxAsDXmmuHhs2+6u6rOxfUBzdiiQCn66xnW9qiX7RW75WEbz77DeFPvuDmltmgABAgQIECBAgAABAicCgp8eM376XmjGMTb2ArJku6UXyy5o7fm7Eiid8VMylruC17b9LVVuV/BjX9nVSLFdAgQIECBAgAABAgSmFBD8jAx+SkOd5kVnvRNTt421dXIuBBpSnykHlLII9BEYOuNnjuAn1Lu5L5buT33abFkCBAgQIECAAAECBAgsKSD4GRn8xM6Kt4alOi/3wOfUxWXqwrZ5YZq71attIPUJmpYcjLa1bYE1zvgJ4vXbOktv4dx2T2kdAQIECBAgQIAAAQJbEhD8TBT81AOgXNCTGkDN4KgtnMnN+GmW7UJ2S7vr9tqy6xk/zeA27Hclt5ptrye0iAABAgQIECBAgACBrQoIflYS/HQNsJKwp+S5JmEbbl3Z6q68/natecZPPfAR/Kx/LKkhAQIECBAgQIAAAQLlAoKfCYOfklu2yrvm1pJDg5+56jOkDdYhkBIYOuOnGWKWhDVdD3eul9d84LOeI0CAAAECBAgQIECAwD4LCH56BD/x4jD8XfoQ2Klm2NSfQ1IfcF2/T90uNlV99nnQq/tuBEpn/HTtZ82x37ytsrlv5p6VNeQh0bvRs1UCBAgQIECAAAECBAgMExD8dAQ/paRtM2tSAVFpmWOWW1t9xrTFutsWSM346dPiuYLMucrt0zbLEiBAgAABAgQIECBAYAoBwc8Ewc8UHaEMAlsX6DPjZ+sW2keAAAECBAgQIECAAIGlBAQ/gp+lxprtECBAgAABAgQIECBAgAABAgsLCH4EPwsPOZs7VIHUjJ9DtdBuAgQIECBAgAABAgQILCUg+BH8LDXWbIcAAQIECBAgQIAAAQIECBBYWEDwI/hZeMjZ3KEKmPFzqD2v3QQIECBAgAABAgQI7FJA8HMj+Ll48WJ16dKlKl6c+vtRHsbDpPtDONDZxxxjHFsdWx0HHAccBxwHHAccBxwHHAccB5Y9Dly/fv0kdzo6OtpZ/nTh+Pj4eFdbX0Pytau22y4BAgQIECBAgAABAgQIECCwbYE15B6Cn22PMa0jcCLgVi8DgQABAgQIECBAgAABAssLCH4842f5UWeLBAgQIECAAAECBAgQIECAwCICgh/BzyIDzUYImPFjDBAgQIAAAQIECBAgQGB5AcHPhMHP5cuXq2vXrt3sxeb/l+re1HbD75o/oa5tv1+qrrZz2AJXrz52AnDlykODIObax+Yqd1AjrUSAAAECBAj8/+29e/C1R13g2flDQcq8qAmT6JgYeMPLJQkXCZck4CjLPZNYMoVWSmrA6A6XAsoSh2U3WBQCFgvDljXMjKBcpGatFDLLuolggMhSWgmir4UQApOQRMZYCKuM8oZa1vKP39Zzzq/P6dOnL9/up/t5+unzef/hzTl9/Xz7Ocnz4dvdEIAABCAAgREEED8e8aOFiClyBs6+z/V3NcWP+TJqChvdZ0ji+KRUK7JqxBqm6kIIuDJ+fOIn9Jzp6brW7vCd/cyaeFztSp+NhWBmmBCAAAQgAAEIQAACEIAABHYIIH4c4scWLKZYcf3dJX18L6e5689+YdVj9GX3+ISV2T8ZP7nRoF4pAi7x43v+7D4lz6ktfezn136OpH2Xmj/tQAACEIAABCAAAQhAAAIQqE0A8VNA/MS2hcS+lwbZ9VJqvrj62tGCx5WNRMaPlD7lxhKQZvxI5Eto3fqet9jzE3pOxs6d+hCAAAQgAAEIQAACEIAABOYigPiJnPETyyqQSh3fNq0h8KGtKebCiG31shdRqE/db2h72FyLkn4Ph0Buxk8N8eN6FqXP9+FEjJlCAAIQgAAEIAABCEAAAksjgPhJOOMnlIngEih6McTO/UnZruXbquJaeJLMiZAsWtpiZrxtE2gx42cgZm6jJAOu7TXE6CAAAQhAAAIQgAAEIACBdAKIn5EZPzFxIs0YsMWRKwsotlXFF357C0soy0c63vSlRg0I7BOYO+NHj8gnf3geWLUQgAAEIAABCEAAAhCAwNIJIH4KnPFjLoKaGQMh8TOMQbr9RVpu6Yub8bdFoOWMH1OO5mTKtUWa0UAAAhCAAAQgAAEIQAACENgSQPwUFD/SLVu5C1Byxk/sTCItiOwx+G4ryx0r9SAgIZCb8WOLTomskYpTXY5sH0kEKQMBCEAAAhCAAAQgAAEItE4A8ZNwxo8pTVzXpce2Z41dDKkvohIJFHqBHjte6kPAJCDN+Ak9Z2Z7rsy14fvQmVrmli577fMssF4hAAEIQAACEIAABCAAgR4JIH4iZ/xIgu7L9LFfQiVtlSoTesH1nfFj1yk1FtqBgI+AK+MnhVaqDJW2Xatdaf+UgwAEIAABCEAAAhCAAAQgUIoA4qeA+CkVDNqBQM8EUjJ+eubA3CAAAQhAAAIQgAAEIAABCExJAPGD+JlyvdEXBCAAAQhAAAIQgAAEIAABCEAAAhMSQPwgfiZcbnR1yARcGT+HzIO5QwACEIAABCAAAQhAAAIQmIIA4gfxM8U6ow8IQAACEIAABCAAAQhAAAIQgAAEZiCA+EH8zLDs6PIQCZDxc4hRZ84QgAAEIAABCEAAAhCAwNwEED/H4uecc85Rp06dUvrllP+9Gx6sh6LPw/BjxzPGbwy/rfy28jvA7wC/A/wO8DvA7wC/A/wO8Dsw7e/AN7/5zZV7uuKKK2ZzUGcdHR0dzdV7C+ZrrrnTLwQgAAEIQAACEIAABCAAAQhAAAJ9E2jBeyB++l5jzA4CKwJs9WIhQAACEIAABCAAAQhAAAIQmJ4A4oczfqZfdfQIAQhAAAIQgAAEIAABCEAAAhCAwCQEED+In0kWGp1AgIwf1gAEIAABCEAAAhCAAAQgAIHpCSB+Coifyy+/XJ0+fXonesNn9p+hjO/zoayrHbONsd9Pv7zoEQJhAr//+/euCvzLf3kyC1XsmchqVPAs5rZLPQhAAAIQgAAEIAABCEAAAlMTQPwExI/5UmkKGy15UiSObst+UbX7sAUS4mfqR4L+ahFwZfz4xI9+tlKeB2mdYX5mu75nspZUqsWXdiEAAQhAAAIQgAAEIAABCLgIIH484sd+ifSJmwFqjYwfX5spL8IseQi0TsAlfqQy1FfOJ2xc5e3nWtp361wZHwQgAAEIQAACEIAABCAAAU0A8ZOQ8aO3avm2bGmoZjn9WU7GTyg7yLWEyVDgwW6ZgDTjRyJfcjLnUsWPT+q2zJixQQACEIAABFNn5hgAACAASURBVCAAAQhAAAIQsAkgfhLEjyl2YuJlrjN+7HGFMoR4HCAwN4HcjJ8a4mdg4Tqri2do7lVC/xCAAAQgAAEIQAACEIDAGAKInwTx48rkMeFLMhXsYKXUiWX0xL4fs1CoC4GxBFrM+BnmZG7rTM2yG8uE+hCAAAQgAAEIQAACEIAABGoTQPxkih9XRo8Oli2IfNk/+qXTPCzal10gkTqSMrUXFO1DIIXA3Bk/eqw++cMzlRJNykIAAhCAAAQgAAEIQAACLRJA/GSKH1vahCSOdFtKKPtH8gIqKdPiImRMh0Gg5Ywf+/wuiYw9jKgxSwhAAAIQgAAEIAABCEBg6QQQPwniRwfbdxV06JYhe6G4XizNzCBXHzGxE/t+6YuV8fdHIDfjJ0W0amqhw53N9nwHsfdHnxlBAAIQgAAEIAABCEAAAodAAPEjFD+SxRASPzFZZG41MftKOXME8SOJEmXmIiDN+NESZvjf0MHKrmfDrhMrI83Gm4sZ/UIAAhCAAAQgAAEIQAACEBhLAPETED8pcG1xY0sguy3zSnjXy21MBIXOGHL1lTIXykJgKgKujJ+UvmvJzlrtpsyNshCAAAQgAAEIQAACEIAABEoQQPwUEj8lgkEbEOiZQErGT88cmBsEIAABCEAAAhCAAAQgAIEpCSB+ED9Trjf6ggAEIAABCEAAAhCAAAQgAAEIQGBCAogfxM+Ey42uDpmAK+PnkHkwdwhAAAIQgAAEIAABCEAAAlMQQPwgfqZYZ/QBAQhAAAIQgAAEIAABCEAAAhCAwAwEED+InxmWHV0eIgEyfg4x6swZAhCAAAQgAAEIQAACEJibAOLnWPzMHQj6hwAEIAABCEAAAhCAAAQgAAEIQAACtQhcccUVtZqOtnvW0dHRUbRUpQLafFVqnmYhAAEIQAACEIAABCAAAQhAAAIQgMDsBA5W/MxOngFAAAIQgAAEIAABCEAAAhCAAAQgAIGOCcya8dMxV6YGAQhAAAIQgAAEIAABCEAAAhCAAARmJ4D4mT0EDAACEIAABCAAAQhAAAIQgAAEIAABCNQhgPipw5VWIQABCEAAAhCAAAQgAAEIQAACEIDA7AQQP7OHgAFAAAIQgAAEIAABCEAAAhCAAAQgAIE6BBA/dbjSKgQgAAEIQAACEIAABCAAAQhAAAIQmJ0A4mf2EDAACEAAAhCAAAQgAAEIQAACEIAABCBQhwDipw5XWoUABCAAAQhAAAIQgAAEIAABCEAAArMTQPzMHgIGAAEIQAACEIAABCAAAQhAAAIQgAAE6hBA/NThSqsQgAAEIAABCEAAAhCAAAQgAAEIQGB2Aoif2UPAACAAAQhAAAIQgAAEIAABCEAAAhCAQB0CiJ86XGkVAhCAAAQgAAEIQAACEIAABCAAAQjMTgDxM3sIGAAEIAABCEAAAhCAAAQgAAEIQAACEKhDAPFThyutQgACEIAABCAAAQhAAAIQgAAEIACB2QkgfmYPAQOAAAQgAAEIQAACEIAABCAAAQhAAAJ1CCB+6nClVQhAAAIQgAAEIAABCEAAAhCAAAQgMDuBBsTPHeqdl/+culFdpz5w+jnqE5u/v1Zd5sSzLq8+8AGlfm7/f9ft2HXNPobvdttw15k6NvYYff1Ly5UYv68v/bndh83ezV0ea9ccppx/CYa0AQEIQAACEIAABCAAAQhAAAIQmI/AgsSPTzb44JkSIlf8TCUZpCIqNB6Tj2vumpNPzpgcQ+yGclKhY4o8/ffYYjcFoGtMU8UkNk6+hwAEIAABCEAAAhCAAAQgAAEItE9gZvHjEwgucHGRI8v2iQUlNQMp1p70+5jQkH4/9KdZhQSNzooqUcbHTMueZ6tnq0+qc4+ztMj4ka4JykEAAhCAAAQgAAEIQAACEIAABMYRaEj8uLJDJNkpUknkAxXaniTZeiYNgDRjybVVbehDku1jZsusZcsn97a+lRQ99tzt7Xo2vxgDW1iZ7ftklpQ/5SAAAQhAAAIQgAAEIAABCEAAAodHYEbx45IAqS/30iwYybk/OvgpGT+x/lMWlFTsuM4+co3ZJ37sMbn6lXwWO//HdWZTCltznBJhVFLSpcSNshCAAAQgAAEIQAACEIAABCAAgXYJzCh+BigxeWCCC2WDhMqlZtDE5ETK9jQ9Lt8YXHIjRVKFZFXL4if0QHDGT7s/F4wMAhCAAAQgAAEIQAACEIAABJZGoHHxExMmuRk30uwaVxZJbp+hpRFrUzJeX/spN235zv1xSTpfxpZky15I+sUeoRirWH2+hwAEIAABCEAAAhCAAAQgAAEIHA6BBYmf2HYfO2ghaSQRKbGtSr7r5nMWj0RmxLKjfDd5lRA/sa1fPtmze7jzJ8VodLaSWSF1G6C4MwpCAAIQgAAEIAABCEAAAhCAAAS6JdC4+HG9+OvPbBEUyw6y60m2VMW2fZVYFxLpM/STI37s7V4xgTPILEkZezy+83ViY9b8Ug7YjrUpXQclYkcbEIAABCAAAQhAAAIQgAAEIACBtgk0Ln5Cckap6/T14Nddp6678UZ144p17EwfSRnfeUIlpYIprqTtjpEyMcnik2yBPq/7gDr92ssSpNR2zuHYhYSbVJS1/eAxOghAAAIQgAAEIAABCEAAAhCAwBQEFiR+XKLk+LM9AaHljs5E8UkPE3FIqoRkUUqYcrOUYuNMGUNK2Uh2TVC4mXM1t25ZUs0ZO7Z6pUSJshCAAAQgAAEIQAACEIAABCAAAR+BmcUPgYEABCAAAQhAAAIQgAAEIAABCEAAAhCoRQDxU4ss7UIAAhCAAAQgAAEIQAACEIAABCAAgZkJIH5mDgDdQwACEIAABCAAAQhAAAIQgAAEIACBWgQQP7XI0i4EIAABCEAAAhCAAAQgAAEIQAACXRE4c+bMqPmcOHFiVP2cyoifHGrUgQAEIAABCEAAAhCAAAQgAAEIQODgCCB+EkN+wXPellhj/uL3f+L1aqnj/p/e9Yz5ATICCEAAAhCAAAQgAAEIVCTwv776j9VTLnhdxR5oGgIQOFQCf3r/2xXiJzH6SxUoSx034idxgVIcAhCAAAQgAAEIQGBxBBA/iwsZA4bAYgggfjJCtVSBstRxI34yFilVIAABCEAAAhCAAAQWRQDxs6hwMVgILIoA4icjXEsVKEsdN+InY5FSBQIQgAAEIAABCEBgUQQQP4sKF4OFwKIIIH4ywrVUgbLUcSN+MhYpVSAAAQgkEfif1Wtf/QL1z9R/U6ff9WL1YWX/s9mYr6wuo9uQDEC3NZRNqSdpmzIQgAAElkUA8bOseDHaQyLw0+p3779cXaT+H/X7F/w79avRqdvlffX153aDQz9/pS519ulrW7fhHiPiJxq0/QJLFShLHTfiJ2ORUgUCEOiMQEiQmN/ZAsX+zvze9V0Im0QK2fWtPv7xAfWdB52tvscs9o+fUzf95mvUbZ1FjOlAAAIQSCWA+EklRnkITEEgRfqYIscUMK423AJH/e5ppX56kEzDH5cAko5nXyrFDne+6aab1LXXXuuFenDXuS9VoCx13IifKX7Q6AMCEGibgE/8xDJ1Yt/7RI0v+8Zs70514SpLyPdnaGNdRn35Y0o95gXqn+1InuO2ED9tLz1GBwEITEYA8TMZajqCgICALxvHrOqSO3bT8eydreyxy9pZP6b00d/5pvId9W31PervDJEUEj+D9NF/fPIH8SNYNnMX4Tr3uSNA/xCAAARyCbhky1aqbLdn6fZ95YctXMOfFHmj28zJ9tn2tRU/OuPHGP9K/PyNetrOVrNcVtSDAAQgsFwCiJ/lxo6R90gglFkj/S4kZ7Q0CmUDDVxjmUM+9ut2zQwin/gxpU9I/iB+FrDOET8LCBJDhAAEIOAkkCp+zEZcZ/WknN/jamv4zBZB9sB3v9/N+FlLHrcM0nKKpQABCEDg8Aggfg4v5sy4ZQJSuaPP/PFkCH3rXvW/Xfr36oWb83rMLJ5w1s5XN9k6ZiaQKYPiZwTFxI9L+vjkD+Kn5fV6PDbEzwKCxBAhAAEITCp+vq2+o75397ydYARCWUa+imvJxFYvljYEIACBOAHET5wRJSAwHYG8rV5atGyEi1f8rLdife/eOT6S7V2SQ6blGT9SpogfKakZyyF+ZoRP1xCAAASyCYQOYNbixj6PJ2Wrl2v7l5l1EzsjyDc+X8aP43DnHTbc7JW9VKgIAQgsngDiZ/EhZAJdEZgi48fOFgqdBzTAjd3opQOwbSeW8ZMSMsRPCq2ZyiJ+ZgJPtxCAAARGEQht1SolfiS3e5U648e8wSu05WwUNCpDAAIQWCQBxM8iw8aguyVQO+PH3r4VAhk6D8hXj4yf0UtzqbdjLXXc3Oo1esnSAAQgsFgCsTN69M1aPjEjy9jZbMXanN2jgcnq79/s5TkDyHWr116fiw0WA4cABCAwigDiZxQ+KkOgMIFSGT/fUQ889HvU2ZtDmmNXu9tbvcxppWf8rK+FX/+JXeceA0jGT4xQA9+T8dNAEBgCBCAAgWQCMfEzbMuyM3bM7VKubB6XJLIFUqr4yckIIuMneTlQAQIQ6JoA4qfr8DK5xRFIFT96gj4548vaSSkfOv9n2DbmH/Of3v92xE/qGlxq5sxSx03GT+oKpTwEIACBVAKx7V6xjCK7v9hZPWZ/sbKpc6E8BCAAgWUSQPwsM26MulcCeVu9zAyb8K1c5o1erivbba6u839Ct3rp84PW7SB+MtbpUgXKUseN+MlYpFSBAAQgAAEIQAACEFgUAcTPosLFYCGwKAKIn4xwLVWgLHXciJ+MRUoVCEAAAhCAAAQgAIFFEUD8LCpcDBYCiyKA+MkI11IFylLHjfjJWKRUgQAEIAABCEAAAhBYFAHEz6LCxWAhsCgCiJ+McC1VoCx13IifjEVKFQhAAAIQgAAEIACBRRFA/CwqXAwWAosigPjJCNdSBcpSx434yVikVIEABCAAAQhAAAIQWBQBxM+iwsVgIbAoAoifjHAtVaAsddwZIaIKBCAAAQhAAAIQgAAEIAABCEAAAscEzpw5M4rFiRMnRtXPqXzW0dHRUU7FEnWWKlCWOu5/+vSvlwhbtI3v+vFfVLd+4X3Rcq0VeNbjfl6pj9/U2rAYDwTaJ/Dca9V9b3xV8XE+4k3/Qb331nuKt0uDEOiBwC8862L1nZvLP3c9sGEOEPiea/6D+sUP3VscxK//zEn1+tOvKN4uDUIAAm0QeNvlv6H+5Oa/DA7madc8XCF+EuO1VIGy1HEjfsILFPGT+ABTHAKaAOKHtQCByQkgfiZHTocLIoD4WVCwGCoEGiKA+KkUjKUKlKWOG/GD+Kn0KNPsoRNA/Bz6CmD+MxBA/MwAnS4XQwDxs5hQMVAINEUA8VMpHEsVKEsdN+IH8VPpUabZQyeA+Dn0FcD8ZyCA+JkBOl0uhgDiZzGhYqAQaIoA4qdSOJYqUJY67v7FzzfUzdd/RN2mLlOvfP/T1YWJ65atXonAKA4BTUAkfh5Qv/3RO9XH1PnqLVdfpE4J6HHGjwASRQ6WAOLnYEPPxAUEED8CSBSBAAT2CCB+Ki2KpQqUpY67PfGjRY1eYLawsb8fyukyru98C1UmghA/lR50mu2fAOKn/xgzw+YIIH6aCwkDaogA4qehYDAUCCyIAOKnUrCWKlCWOu62xI+dnePK1gmVeaT6/JDdc+lPqBt+6dHq7AJrFPFTACJNHCaBJPFjI/JnAJHxc5jLiVnLCCB+ZJwodZgEED+HGXdmDYGxBBA/Ywl66i9VoCx13O2IH9+WrJgMMr93iR+2elV6VGkWAmECUfHj2uYV3/qF+GHhQcBPAPHD6oCAnwDih9UBAQjkEED85FAT1FmqQFnquPsXP8Oiy5c/ZPwIHlqKQMBFICh+fIIH8cNigsAYAoifMfSo2zsBxE/vEWZ+EKhDAPFTh6taqkBZ6riXK37MBWid8bPZ6pUvfHTriJ9KDzrN9k/AK35MuXOOun11uPPwZ9jepf+ZrV79LxBmWIMA4qcGVdrshQDip5dIMg8ITEsA8VOJ91IFylLHvVzx4zqc+Vj0eMVPughC/MQe9L9W77zh/epGq9h1L7teqffsf67UU9UH3vpcddles7qdlO9jdcxOUsragzPn6BtfjNMBfh/d6mUy0TJICyD/DV9s9UpdS19Rt73+V9Qd6vnqp972EnWe0v9st6O/D7Vv1o2Vt/vV7br7v+yVb1bqPw3jzBlXKpN+yyN+cmP7gPr3b7pTfVidr979xovUJatmXJ/t/m7t15H2H+pvt40X/fwlSr1vGJv9xxyrtN/DLof46Sn+31Z3vfzL6n5rShe87jFKvX3/c6XOU09+94XqoXsIdDu+713MQnVc3+X0MfRrzjFlfD3FuY25IH4qxWGpAmWp4+5T/FygTn3xfvWwG16o1Fvtq9zT5A/iZ+yD7hIublnk72mQLZeoT6wEkylefDIntf3HqmerL6lP6gE88qS64iv3qs+YA3rkteqWlz5BnTsWxyHVTxI/65csydXuiJ+cRRSTMH4ptC9kTOFjSZxTr1D/+vofUp9biSafwHGLKLURP/ZYYoIph0e/dRA/ObG1JYz+55hokYqh43ZOnlS/9+IHq99ZCSZX2+eoP9yRT+v21Ub8aNET6zeHwWHUQfwcRpzXswwJGCmHQbb8gPq6QzC5W3CX98uo71fnqb9X39CNPfaEOudLZ9Q3zcYf+3D1jNecqx4kHTLlqhBA/FTBqtjqVYmrq9n7P/F61Y74GUYYO8jZVUbP7Ljus1+o3nadUjdf/xGlnOInDTDiR8JrX7SEM35siRMTOJaYWQ3JlEH2GO2sHLt99z8rnaW0I3mOyyJ+JAtht0yS+FlLH3XlJUrdPmz9YqtXOnBpDV/Gz1A/JFlc8mj92UbarMTPv1APWQ0lJpt2x0vGjzR+4XKIn1SOpkRxixd3FlCsn0HSrNvbiJuV+HmYOmdVlYyfGMEa3yN+alCds839rJ9wxo+WODp7xpeJY35+XEckYNb11CbryBRB9t+H7COr/E4fx2MQ9TtnDA6jb8RPpTgvNXNmqeNuS/yYYkcvMHtLV+T2r2dfpq765B3qNjXUO77la/X3p6sLMw55RvxIHnRTpKylzkaibDJ0YnLH1U8ou8eQTSspc6764CYjSIslydi3AmkrfnTGjyGX9vpwbVeT9HdAZUTiR77FS5Mj42fsGrJkzUr2XKnuWWXpXKFOqs+oe3e6CGXg2OLn8eqCuz+/l3q/bc7sa7ddMn7GxnVdH/GTy7HGVi8rY+fkQ9VT7v2W+lPvEH9APVP9d/WpzXYzMn5yo+mrh/gpTXTu9vYFza502cqV+/e2erm3iq1nZG6rcgkY6dYtuw97u5YtfnTGjyGJVuLnweqrq6wjtnvNteIQP5XIL1WgLHXc7YmfkgtLSyK7Tdf5QO5+ET+SeKRm/AzSxK6jJU9MEDlkkFfK7Aup9VaxYzF05VPVdbd/Vt2o1hlF5+5k/KxFklsGIX0kq0JFD3fWrfize1z9IH5E9I8L2dk9pnhxtWNn/ISyg4b6lijayfjR7cvOGCLjJyWu/rKInxyOrqwfXzsp262sLWM7GT+6/XjfnPGTE1N3HcRPOZZttJSa8WOKID0DYfbPXuZNTP7Y3/u3nm1klSF5tp+ZMsh1RlEbkeh9FIifShFeqkBZ6rj7Fj/jFyniR8JwLVh2s3yk27mG9n0SyOzbVea4j2zxc706ffUPb/pnq5ck1gllRBk/Ce0dF0X8pDPb3Xa1zu7ZzbAplfFjbvWKiZ/Y2T2+rWI58z+cOoif1FibcsZ3WLJ8W9a691055N7qFRI/sUObOeMnNcq6POInl1yr9WJbq0IZP8OcYhk5RpmN+IkJn22dbfbRmt92G9qubNoVP/o8H7Z6tbTqED+VorFUgbLUcbcpflzbudIOZd4uTzPrR57po+sjfmIP+phbvVy3Zflu0ArIpc1hzHbWUGzs+ns748dxuPNOU9zsJSKbJX7iBzwjfkT0rUKmRNGSx9XO2DN+Urd6ecayc0h0TBDl8Oi3DuInJ7bxrJttq9uze9YHNNuSZr+trfhJ2eqlzxuy5rNzQHRMEOWw6LsO4qen+I651ct1W5bvBi1bwIQyecyDoGO3iA2xWB/u/N36TCDX4c47IWOr11wrGPFTibxboFyt/u9PXKYuVt9Uv/ucr6kf3fz9t9RrveNY11GfuEOp5+z/77otu77Zz/DdbhvuOkoNhyQvddxti59tcK/aHNRsB/ykepy6V31Bf3zp+kavu81im+vd0xct4kfCLDXjJ+UMnqF/xzk80bODzHHHMoqs8bsOd/ZeQy/hc6BlksVPXPoMJBE/OetpX/xsMn6uerN6+TXq+Mr3/TN+wluwrOwhp7DxbfXyn/dzB+InJ8irOoifHHS+W71827pCGTch8WPe6uVq2zxc2nPQNOInJ8CbOoifUfgarJya8ZNyQ9cwXfOsnfWWq4fsHNyst175ZJAPWULGD+f6NLHuED+VwjBeoGh5Ix2gKYDmFD/zjLs98bPO0Nm9kcs8pNl9YPOm/I7kOc72QfxIH4bMcjln/AxdpZ/n4z80Wgsi8/yd7bg2t4ztXNXuyRBC/GSuA6takviRSR/ET25oQuLn+eqy2/7g+Pp1LX62UiZ86LKVsbM548eVYeQ6JJqMn9yI+uohfnKIxg52tiVMqI9A9tDmjB/fTWIu8WP1hfjJCTDiZxS1livnnPEzzEdym5exTeyZj1HP+mnluLHLd+ZOYvsasetWL8RPEwsQ8VMpDPvixy1jLnb2b2fx+OpKsn3kE3Rn/Cxj3O2JH5u7fUCz+5avrfjRGT/GrV4r8fP96tPXf+T4tq/hhi/ZHzJ+JJxcGT/bA5z3ZY1uUyp+jstdOZzJo1bnCe0c0rxztbt9zbsldzZSx7elzJ6vb4wSLgdeRix+5NIH8ZOzply3eL1EnedsKiCINle9p569Q8ZPTtRy6yB+csjFzsyJfa/7lJYzxyiRQBepS/T174ifnAAjfkZRa7myK+PHcU2690Yv9y1b29uzjgXOM89TF3zqG8e3akmuhJeKnxBbyVlCLcemr7EhfirFMyx+zG1eoS1f0uwZV7aPb2IuWbQuGxc/7Y67bfFjn+vjP/tnN+NnLXncMkgufYbYIn4kD3oo4yd0W5f7fKBtj1bdzS1cptwJXflujv24r51sntjcpHIo1s6Bfi8SP1znXnd1yG7U2o4hdauXTyDpFs1bwVIyfsyzgjjjJ2WNIH5SaEmETejwZ+vWrlVzKefu2G1LMn7Mc4JS+srh0l8dtnr1FtNQxk/otq7QVe4Do9BZOr66jivgvbhjZ/X4zhvqLX7LmQ/ip1KsdsWPS+BoAWNn1IQGFCsb+j5W1yV+ljPudsWPveVrHd/tWT8688cqx1avSk8mzUIgkUBQ/GyFzwuuvESp2+9UH1Oya9054ycxDhQ/KAKIn4MKN5NNJID4SQRGcQhAYEUA8VNpIcS3eumOQ3JlKBPL+pEKpBzxY/bv235mAszJPIqNK/b9Wli1J34kt3CZZdaHO5+tD392He68s1bTbvYi46fSg06z/RNwih9Xhg9bvfpfDMxwKgKIn6lI088SCSB+lhg1xgyB+QkgfirFIF38+LdgbYcYlyDu6cjqxbd6mbeHydpcjyelrDkDWb02xY+eh322jx2hhIwflSZ7zJ4QP5UedJrtn4Boq9eAAfHT/2JghlMRQPxMRZp+lkgA8bPEqDFmCMxPAPFTKQbjxU8s08ceeEgcyQXKUsfdXsaPLX7chznftpE5liBybfVC/FR6WmkWAgECiB+WBwQmJ4D4mRw5HS6IAOJnQcFiqBBoiADip1Iw0gWKOZDQbV26nCRDaCgrkz5DybyMnzbGvXzxE1qIrsOg0xYuGT9pvCgNgQ0BxA+LAQKTE0D8TI6cDhdEAPGzoGAxVAg0RADxUykY6eLHJ3K2mT/3fOIOpZ5zmbr4r76p7rnwHLW+Cj5ez19md/J54ife/xTjbl/8+BZabPuW5Kyg+CJG/MQZUQICTgKIHxYGBCYngPiZHDkdLogA4mdBwWKoEGiIAOKnUjDGix9zq5d1gPNf3aEu+IWPWgc/D2X0det6UtKsoHX5MuJnnnG3K34qLbDEZhE/icAoDgFNQCx+0pBxq1caL0ofFgHEz2HFm9mmEUD8pPGiNAQgsCaA+Km0EvbFT6WOCjbrFj8FO6jUlPxw579Vv/7LH1cfUo9Wv/XvLleXKvuf4wP8rh//RXXrF94XL9hYCcRPYwFhOMshgPhZTqwYaTcEED/dhJKJVCDgFj9fUfe94w3qa3v9PV897t9epf5u9d3w95eqE54x/frPnFSvP/2KCiOmSQhAoAUCiJ9KUWhP/MTP+mlT/MjG7c/40XJHGmgthdzlET9SjpSDQCcEouIn7TYvTYWMn07WB9OoQgDxUwUrjXZCYF/8aOmjxc76n9XPvkWp39EyKC6AED+dLBCmAQEPAcRPpaUhEz9xqVFmeOt+lD4jyHMukFz8tDfutK1e6Zk+Og6InzIrklYgsBgCiJ/FhIqB9kMA8dNPLJlJeQKhjJ+t7LFFTzzrB/FTPla0CIGWCCB+KkXDL35MaaLP5Ek7iydvyHFZExY/bY87LH6kWT/hbJ+BO+Inb/VRCwKLJYD4WWzoGPhyCSB+lhs7Rl6fgP+MHzvzZxiLuQWMrV71o0MPEGiXAOKnUmymFz/mocqhSfkl0zzip8y4p8z4qbRkaBYCEGiUwH1vfJVnZHnbvIbGhq1e/IEABCAAAQjkEPjFD91rVfOd8bMu9kObbV9++TNk/PAHAhCAwJkzZ0ZBOHHCd5LYqGaDlc86Ojo6qtd8uOUy4ieepSOfX7ytcuIn3lfpcS/9jJ/h8OWah0ZPerjzc69V6uM3yUNcquRc/ZYav26HeZQmOq69YMaPS/zIZFAvZ/wMmRnvvfWecYwbqM08GgiCo2Ve0gAAIABJREFUMYReMn6GzIzv3OwTx20xD42GebQVq/AZP+aWLnt7lysjaDu3Wlu9hiyDqQ6NnrKvmquCedSkm952T/H4k5v/Mgjgadc8XCF+EtdIvvixpYkkI0ayVSwuY8aJn3nHLcv48Z3tIz/zp9ZWL8RP4gPmKo4wKQCxYBMdxSMt4wfxU3AVTdYU4mcy1KKOED8iTJMVQvxMhlrUUfg6d1PuxM/1MTtE/IjwT1KoJ9EwlfSrGZie4oH4qbBSyomfEoOLS5+hl7LiZ9pxx8WP5Jyf+c74QfwUWC8diYZZMqYKhGCniY7i4RY/IcETlz9k/JRecOPaQ/yM41e6NuKnNNFx7SF+xvErXTvtOne79/BWrxov6VO+NE/ZV+m4mu0xj5p009vuKR6In/T4R2vkiR+ZoIl2vldA1m6++JG1X3PcksOd1aufq9S7Pq4+pGzBQ8ZPemwCNeZ64Z+r36LwlFLMozTRce15t3rZckf/s9nd+eotV1+kTjlGgPgZF5bStRE/pYmOaw/xM45f6dqIn9JEx7VHxo+fX08v6DUk3LiVl16beKQzq1mDw50r0XWLH992qGGrVq0bvuRSxi9+2h93/IyfQfb8iLr1lxE/lZb8ttm5xMVc/ZYGyjxKEx3X3p74cQke3YUpesJZP4ifcWEpXRvxU5rouPYQP+P4la6N+ClNdFx78lu97DN9OONnHPnpaiNMpmMt6amneJDxI4l4Ypk08aMbl5zVIx2IeTaQrN108dPOuONbvYaxxrZ7sdVLurqC5eYSF3P1WwSa0QjzKE10XHvR69x9zSN+xoGftjbiZ1resd4QPzFC036P+JmWd6w3/+HOQ01zK5fvpi/3di/O+ImRn+77nkQDmUvTrZtYT2T8xAhlfr8vflyZN+lyJjwc+yBomfDRbbrFzzLGLRM/mcE0qnG4s4DhXOJirn4FSJKKMI8kXNULZ4uf8MjI+KkeuaQOED9JuKoXRvxUR5zUAeInCVf1wuGtXvndI37y2ZWuifgpTXRcez3Fg4yfcWvBWdt/xk+Fzgo1GT7jp1AnFZoZxh0XP/Y5Pnb2TzzbZxg64kcQwLnExVz9CpAkFWEeSbiqF0b8BBEjTKqvwKQOeooH16Anhb5qYcRPVbzJjadv9dJd+A92HkogfpJDUa1CT6KBjJ9qyyS5YTJ+kpHJKoTFj/zcHVlvvlJp/cTFT1p7+WNP6ydP/OSNDvEj4DaXuJirXwGSpCLMIwlX9cJO8RM658cekfuAZzJ+qkcuqYOehMl7b70nae4tFibjp62oIH7ai8cvfuhex6DCZ/jEZoH4iRGa7nvEz3SsJT31FA8yfiQRTywju9Xrt9RrN+2Gtn2FtnDZ3w0Nmlu85BJFfqtXe+OW3Oq1vs1LH/DsC2g48wfxI3gQ5hIXc/UrQJJUhHkk4apeODvjhzN+qsemYAeIn4IwCzSF+CkAsWATiJ+CMAs0Fb7OfcjquUr93TveoL7m7YszfgqEoWoTPYkGMn6qLpWkxsn4ScIlLyw73Nlszyd+QjdqDQIm9v3Qh0z+yA93bm/ccvFzubpUHsa9kogfAby5xMVc/QqQJBVhHkm4qhfOEj9h6TOMmYyf6pFL6gDxk4SremHET3XESR0gfpJwVS8cFz8vVScyRkHGTwa0SlUQP5XAZjbbUzzI+MlcBKFqaeLHFDPmte6+K9595XUmjkQG7Y8+Xfy0M+74de7DfHU2j+92r/g5P22In2+om6//iLpNXaZe+f6nqwsF6/dZj/t5pT5+k6BkgSIicfHX6p03vF/dqJ6qPvDW56rLVt26PksYj6jfhPbmKso85iLv7lckfo5Fz8NOqt98yoPV7330TvUx5d7ipTtB/LQVZsRPe/HgjJ92YoL4aScWw0hkt3ql3eg1tNuW+Pm2uuvlX1b3q/PUk999oXqoMAQ9vaCTKSMM+gTFelpXiJ8KC0Z2q5fuOFWgmAMO3bqVtuVLfqtXe+PuN+NHSx7JIvWLIMSPhF8jZRA/jQTieBhJ4ueh6vF/+y31+Yj0GVpG/LQVZsRPe/FA/LQTE8RPO7Fwi5/h03Hn+8wrfrTkkXAOi6CeXtARP5L1ME2ZntYV4qfCmkH8XKYu3jlryIZcVliliZ8lZfwci59Lf0Ld8EuPVmdnrtW2xI/O7DEnM2T+XKI+scoCsv+YWUEBAAiTzNVRqVpH8bjvja+KQDIzfh6mvk+AFPEjgDRhEcTPhLAFXbHVSwBpwiKInwlhC7qSbfVaUsbPsfh57MPVM15zrnqQgIGvSE8v6IifEQuhcNWe1hXip/DiGJqTix/X4cx6QP+fOqMerE7sCZTUrV5De/FzftIyftoad5r4yQ/49Fu9XOKnx61ehgx65LXqlpeeqz64txUsEreORMNk2/LyH4V4zY7igfjxhxthEn8UpizRUzzI+Jly5YT7Qvy0E4thJDLxkz7m+bZ6ucQPW70QP+lruFYNxE8a2RMnck4ZS+vDLn3W0dHR0bgm8mvLz/gJZb6UEj9x6TPMNO2Mn7bGnSZ+esj4SZM/bWX8DKstcMYP4me685jyf+LiNQ9G/MQPcnbBIuMnvoSmLNGTMOE69ylXDsKkHdrxkfQksPavc7e3evWQ8ZMuf3p6QUf8xJ/pqUr0tK7I+KmwasqIn+GMHvuA59jBzdItVPuTLid+ph93nvixD3tu8XBnO+MnTfjoKLcrfvQIja1eiB/ET4Xf5Owmo2f8IH56EQ3MI/spKV6RrV7FkY5qsCdh0ksmmVz86Kvb42cAtZPxky589ALv6QUd8TPqZ6to5Z7WFeKn6NJYN+YWP8M3MXETKqMH6jq02ZxE2qHOuqZf/LQ/7jzxYwd+ieJHJoJaFT/qZdcr9R59u9fxGT+PPKmu+Mq96jM7N34JHtKOMkzY6iWI91RFguInT/oMQyfjZ6oAyvoh40fGaapSiJ+pSMv6QfzIOE1VSrbVa8kZP7b4kYugnl7QET9TPVHxfnpaV4ifeLyTS/jFj0uiJDcvrCDb4iUTP22POyx+hLgExeY74+cCdeqL96uH3fBCpd5qX+Uelz/LED/Dte4jrnRH/AhW8IRFOopH/IyfdK6In3RmNWsgfmrSTW8b8ZPOrGYNxE9Nuultu8VPejt2jfkzfk6oc750Rj3kdY9R6u32Ve4y+dPTCzriZ/yaLtVCT+sK8VNqVRjthMVPhQ4LNBnO+CnQQaUmhnHHxY8+18fM6nF9Fh7ktOLnWOg8+4XqbdcpdfP1H1HKKX7iYJcnfoY5CW/z0tPvSDSQ8RNf05OViG710iNJy/5B/EwWQVFHiB8RpskKIX4mQy3qCPEjwjRZIb/4cW3nim/x0gOfR/wcC51nPkY966eVuuvlX1bKKX5keHt6QUf8yGI+Rame1hXip8KKGS9+zFuzzK1bw2BDN2oN39vlZRMsL37SMo5ko9wvlS5+fkTd+ssfV+rVz1XqXR9XH1LxLV6613nEz2Xqqk/eoW5Tl6lXvv+R6vPXmxk/8WyfYextiZ/jrJ4rr1enr1bqnZvbu/R17ubV7gnyB/GT+wjVqddRPGQZP4ifOgtpmlYRP9NwlvaC+JGSmqYc4mcaztJeZOLnKvV373iDUj/7FqV+5w3qa0qf9ePvZV7xc5664FPfUPer89ST3/0D6usvNzN+ZNk+w8x6ekFH/EifiPrlelpXiJ8K6yVN/LhFzj2fuEOp51ymLg5e5/5b6rWb8Y8TLfXEjw04T0z5whQXP8eZPY+6Qv3+/3hSnaPW/9y++HHNWIse+7tBCj1dXeiB1Kb4eaq67vbPqhtXmT2m9Bm2fA1/Erd9dSQayPip8KOc26Q340eLnljD56u3XH2ROmUVI+Mnxm3a7xE/0/KO9Yb4iRGa9nvEz7S8Y70Fz/i56BXqKS/6cfXdap3p0774cc1Wix77u0EKXageGgDU0ws64if2JEz3fU/rCvFTYd2kiZ9hAGtpo45lj/7ffemzLXuxd9x5YqWs+Mm/XSw1HGni54T6z788ZPm4/sQzf6bN+Ekl4S/flvgpN6+dlhA/lcBmNttRPNwZP7EMn/D3iJ/MdVWpGuKnEtjMZhE/meAqVUP8VAKb2Wxc/Pxz9dfvGLJ8XH/8mT/zZPxkQvBU6+kFHfFTdm2Maa2ndYX4GbMSPHVl4ie2ZctuPE/oSKdXTvy4tqmNy0YKzSEsfvQ5PkqpR/2geupdf6M+u9naVfKMH9eWK9k2rGFug5i59Qvvc0xzXLu6QZn4cWXYJGbdDB1mvfBn9GPTyupX+nRMWI55TAhb0FU048ed0aMU4kdAt5kiiJ9mQrEaCOKnrXggftqLx+517sYNXhc9Xn3fVz+v/mGztavEGT+urVYlt1+Na9+MTv4Lupll5Mssks95d8Wk12MexCP+q5O3rtzi5271X950g/q0eoE6ffpX1ZkzZ+LdB0qcOHFiVP2cymcdHR0d5VQsUUcmfsyedjN+Lv6rb6p7LjzH2uZVVxSNFz+28Pma+lEji8mdvTSedlrGz7DVS/+pJX7W5/CkHMQcFz9bTldtDni22fm3e6WLn/XWq93r1vUWrEjMouJCSx5p7IXn/ET7lfY3cznmMXMArO4RP8F4IEzaWq49xeM7N7+qLbgZo0GYZECrWKWneOyKnwHaseDZbPXSIEuLn/X5OykHMMclxv7Wrgs2BzzbCyK83cvfl9XHY9c3iH3TbP6xD1fPeM256kGbz2LXypvf63OJjiuv2nqw+urqrKK0OQylmYdSingY512VW1eInwr/kkkTP2Y2zFqWXPxXd6gLfkGttn+Ft3uVywIaL35cIOtl+uje5OJHZ/yEAh7e7uXe6nWclXPpT6gbfunR6my1/ufx4sfVjnm4s33Qs39ecfFzLGMeea265aVPUOcen69TR/zY47SzfTKzfxAmFX7JRjTZUTzY6uVfBz2Jhvfees+IBd9G1Z7igfhpY00No+hJmPSyrvziR2f8hNaPe7uXe6vXsdzYvISv/7mc+HG1Zx7ubB/0HH4uYsJkM+4dqWDPUfeRLn6C7a8Org6fUaR7Zh5fVvcXED/EY/d5GdbVvvg5zvY5+Ur1ay/+CfWcax5Oxk/qv35l4mdMBk95oVJe/MTmV0ZaycWPPtxZR7NUxo8pfr5ffXp165brTzgjx73Vy2zHPtg5fKCzWTNN/JyrPri6acv1R5B9E33hT8n4EfSnhxntN/Upnqk885gJvKdb8XXuZv3Y+T9KccZPW2HuSZj0IrB6eUFnHu086z0JrOkyfkwp4stgGWLslxrxjB9zjdjZP3JZMrQiFyY648e4RWwnS0dyu9h+xs9WNDgyinYehXGZS/v9MI+HKuIReg718xEWP/9cPeea5yJ+Uv+1JRM/ulVHxs/qJq/j7B/vrV6+UeUJlXLixxY+vuvo88Zpz3pe8WPImEsvUKe+eL+6e3Xt+nDDVokzfvRs7bbkbQ8thMWPIWIeeVJd8ZV71WdWN20NW7sysm/E4sJs23GV+5XmrV+CbWbiflOf5onLM4+JgUe6Q/wEASFM2lquPcUDYdLO2upJmPSyrqYRP4aE2WyN0sJCfr6IXPzEMmziz4Rc/Gy3YrklypCZExtPbKuXuW1sGHsJZlaGlCGrmAfxiGWU7Wf86LN9lFInn6Aec+9fqP98+jTiJ/5Ts1siT/xIRY4v22dcFtB48eM+40d+HX0q5XX5ecXPMAJ7q5dP1vjn5z/jZ9v+duvYup3tWT/xzJ+0jJ9hq5f+M6f4uV6dvvqH5YsCYSJnNUXJjuLh3urlgmhe8e479Hldj4yfKRahvI+ehAkZP/K41y6JMKlNOK39nuIxjfgxZEV0240/FjLxY2/5Wre3PetHlvmTJn60mIlt9Yqts222jXtrka5fS/wwj90IEQ/fimWrV+xZzvw+T/zYWT6+jB/foOYWP/a46ggqu5d2xI/O+AktGrekcYsfc2uXT+5IysQyfobx6jN+dMZPaA6R7VfRF/6UrV7DOITbvaL9uuYkHYs5hkJnEvkQZ83DiKE3dCGOGYIv9tvY0TzC4seUPQOUsPDR2MqIn6+o217/K+oO9Xz1U297iTovFpPN97n19jvIEya6/9iAzXnZYy43h2EUefMYasbmEopN2Tn0No/xmRkPqH//pjvVh9X56t1vvEhdEltum+9z6+13kCcadP+xAZvzssdcbg7DKPLmMdSMzSUUm7Jz6G0e04uf2NalgbBbzoTFT8rtTf4+9NMiFz+x+bjmEhI3diZOTvvbZ5552L9/xEO9fTj3aPy68m/1IuMn9m9d7/d54sfXXGxLlOv69PShj8/4sfts5YyfdBa+GrLDnXVt+XYsScaP+9ygoa+lZvxoTrZ8EYoeO0jZosFsSCJAWhc/Nr+cORV4ZrLj4RvvfPOQZ/zIuY0XP2tpoF75ZqX+k0v+uISElhDlhEO+MDFZScbTuvixBU/OnOTrx1cyPx6+8c43j3HiZy0N1M9fotT7XPLHJSS0hCgnHPKFiRlhyXhaFz+24MmZ0/jnIz8evvHON4998TOej+xwZ91PiewVc8z7N3vtzmiCjJ8dceWaX+iz71fnqb9X361vI9s7L8i1dcwfM7n4MW8iSx2zyVTXZR6uqPQUDw53Hv9buddCmvipMICMJsuLn4xBZFQJZ/ysD3BWr36uUu/6uPrQMx6tfuaP/6v6kBpu7/oRdesvf/z475erSwV9zyt+bMGTJpbUx28KzNC+1cuWMgkyRvzCvxU+173seqXe83514+aMoaH/hD6H4uJ+Q6JHInVcZxO50CaOXzeRNY+hcix7yT63SbDgV0VanYdr/BI5JJ33cbngGT/xQ5x9vY0TP2MliORlXsYpTzTExu8an/nZleqeVaaT609q9tO6jbx5DDWlGT+xcvZcWp2Hi3m59aRbH+KRL37GShDJy7zs+cgTDbHxu8ZnfnaO+sNVppPrT2r207qNvHkMNaUZP7Fy9lxanYeLebn1pFsf4rErftZXtquffYtSv/MG9bUnPV/90J//gfqaGm7vukr93TvecPz3l6oTgaXbhvixBY9cMA1Ti72gb65Wd93qVUD8fEPztW5Bu3/VtvyGMubxZbVmpm9BS5Vaa4FFPHYfeLZ6yf7dnVwK8ZOMLLtCfKvX0PTxDV7PeK76zE8+7LivGrd6Dde56z9pYsZ/q5evnbT22xE/pqCwZIR1nfz6ZjGheBgtTIZ+HIdM7x10vV2qG2G1M8aR8qHIPMzDsCXjkZRJfEQ7moc/42cO8SPNzGg948clcgbZoaWOnZ20XX+XObOcxsmH8eKHjJ/0LYf+35R88SPNzGg948clcgbZoaWOnZ20ZfkiZ5bTOPkwXvyQ8ZO+5dD/fOyLH112LYC+9qS3qKc/85HHHx5/tpJAhyx+Qv8NkyoVYkLC15dcYsnORbL7YR4pB2inlO0pHmT8JL7PSIojfiSUypSRZPx8aK8rM+PH/HL43J/9M2/Gj4/X0rd6DfPyZRwlrJFs0WD2IREgu+chXaSzlcbchGYOIXkesUwfm6F7K5jam0cCe1fRyeYRuR1OKg59020m42crcrbiY3fQu5/7RIRvolNnmJjjkEib4zKnHq8uuPvz6vv25I+kjbBoSDsUeWwGT2yrXt7zly6wcuchFXf580jL+NmKnK342O1793OfiPCNd+oME3McEmlzXObkQ9VT7v2W+pE9+SNpIywacuMhWwHuePi36slatUulC6zcTCSpuMufhyvj52t7zZkZP+aXbgnURsaPj8nYrV6+dn1nDMW2ntntxcYnOcto22a6aGAeuxEhHq4VT8ZP3m9utBbiJ4qoWIG8jB+d7aPUz+htYKvtX+EtX27xM34q4TN+yrQfzvgZ38emheQX/kJ9J/ebK0xcksonHwTX0NvTT57H0MCY/td15xc/ufMIzV0i8iLrrxnxk/qctJrxM1I0nHqF+tfX/wv1kBUOn3xIOeh6zTVdmIztvxXxkzuPEPtxEk7HI000pD4frWb8jBQNJ0+q33vxw9Q5Kxw++ZBy0PWaa7owGdt/7Iym1HhPPY8Q+3ESTsfDfcaPnfGjs32U+iG9DSyQ+eMWP3mszVrpEiO/zyn7yh9lvCbziDOaskRP8djP+Nkl+bRrHs517qmLC/GTSiy/vCTjJ3TGz+a7LPGz3m61uWr92Zepqz55h7ptdeDyI9Xnr//I8d+fri4MTFEufuTbu8zuwte5Wy/+Vz5VXXf7Z9WNq0wJc+uTUGKMFhfCfmyeWf3ajUhEQSw7SdJGYDFkzUMqsWIHP48cuzmtSeaReiZTxtoSiR89cdmNXkPpcWf85P9ermuOfzHXI8gTJvb4JePRGT+m+DHbkbTh55Y3D6nEim0DGzd2c1bTzCN2RtP4NZa/1WvsszHUH/9irkeRJ0zsOUjGozN+TPFjtiNpw88ubx5SiRXbBjZu7OaspplH7Iym8Wss54yfzfk/SeLHuqnqmeepCz71jeOzV0qcV+Nbc/ItUXYL4rNxjitur4u3W0q9RSr025M+n7Lz0LGK/T6GtrClz2Horew8zAOyfXMJZfrkzaG3eeyKn7vVf3nTDUr9/FuVet8N6tNPfYE6/R9/FfETe1Ts7xE/qcTyy8czfnxn+VgHP2eJHz3uYyHz7Beqt12nL1WWS5r4de4SPv4tX2Hxo9s+fom+8np1+uofPv4wQwREX/ilkkKPq/YZPyZbyXwDZxQppdzn/kjid1wmys/Vlhk7tcrg+eq/ulZd9H/cFBF4EnGSMHazaPV5uKSkK36SmAbmKBI/g/A5R93+0TvVx1ZNxQVQvviJyQb/2Thqc+373KLB5i0Zjznv/Tm6z/2Rr91RwuSqN6uXX6NWt6z9w4teob7vw7+h1ufd2OcV6fFIxIl87GbJ+vNwzckVP0lM/XPMFz8x2eA/G2d4btfXvs8tGmwukvGY896fo/vcH/kaGyVMnnqJ+uPnqdUta//tJ0+qH/m/7lXr827s84r0eCTiRD52s2T9ebjm5IqfJKb+ObrP+PGd5WMd/JwkfvQYjl+Yn/kY9ayf/t7jD+Uv0fLr3CVxDW/hiYsGXd+SWpuDhH3z8pW3GO1MYbev3cOKw3OtN4+hX0ns7DKSOvtzKj+PcHzCjPPmMMyqp3m4M37WAujTT32rOv0fn4v4kfwUmWUQP6nE8stLMn72z/jZbvEqkfGzf9W6mfFjzs0tZ1rI+FkfpGz+MTN+7M8DmRNjXvjHnMeS1a8955AkCAuf7SHU40VD+rY8LX50tpZSV/yrX1Lv+tF/WEkg9yHZvnGOHL9GmhWPnHmYMSw0drNJsfi5SJ1K+BkbL35Sskh8BybnnetjTjNPNNigQpIgLHxKyay8eRyP7arnq8tu+4PVLWMXvOjd6uon/e1KAq1vHYvFSbMYJ0p0K9PNw4xhmbHb6ypvq1fq4c6hA5PzzvUx55EnGuznIyQJwsKnlMzKm8fx2J56vnrRZ7++umXsKT/5o+qdT/jHlQRa3zoWy/bRLMaJEt3KdPMwY1hm7Pa6kp3xs93iNSbjZ3MT1mYQ5g1V5sjcUiZ9m0zNF/Td50uW8TNWgqTPJy4aUuZhZ2dJ5mOWCWUMjRVxKfNIyfgpe0ZT2XikzMP1H5bp60m3sn/Gz7HwMbo5ffo04ifhv+dXRRE/qcTyy6dl/NhXuKfd7OU/48fO+NHZPkpddcMLlXpreMuXX/yYWUPrrWObbWUJ28nyMn62oiMpi0X0wr9/LsvuGTNTbTGz110JcTCyDRE/c9y7GVQ6Vjrjx312T2yMse8Fz+sk86gRP6tNxE8w2HmiwW6yhDgY10b6PHYzr3TGkc74UVk3j42bw0B1mnnUiN9um+MzfmJCoe4ZLONEQ4r4EfwWr4qMkw/pwmQ380pnHOmMH/ehzbExxr6Ps5hmHjXit9tmPOPHvsJddrOX/4wfO+Nn+1K9FSd+ARAXP/uSQb3uMUq9XV/pXWJbmVt27PZjvpDHsnV88sQlwtJf1OOiITVzySVyXFfM7wsTd4xlc6o7D33V+8BcMh5JGffvSE/zIOMn/u+K5BKIn2Rk2RXmFT/xM352RY37rJ9wxs++/Mk5Q8ifRRI/4yfp4F/xC/++/Mk+V2hYPeJ+Q0ttjPBwZQRlLOvR84hlJj1WPVt9SX0yml01hkWJeMTm4TuvaGAu3B4oCU+z4sc3+F63evnm68oIkgR2XzSk3erlkx/D564YXKFOqs+oe/cygMpKlHTxkzqP0G1x4zPI9GjGix/fGuh1q5dvvq6MoPTnI12Y+OTH8LkrBj+gnqn+u/rUXgZQWYlSfx6h2+LGZ5BpGtOJH2t7k+OMn31xsr++4uLHfnE3RY9c+gytxF/Qd8fnz/j5fnWe+nv1jeH/zN9IqFBdW3zFMk6mzpQxxy4RIMdlHntCnfOlM+ohOyLOJchyhUl6PGS/YO54SNarq/0a6yptHlJxF27Vl/HDGT+yaHhLIX5GAkyoHhc/Q2PbW7zU5iyfUmf8+M7ysaTQKkMnVfzYbeyCkWQTDTXiGT/hbT/lxY8lm6x4J2UY6bqjhUnCoqtZlHnUpJvednPiJ30KNWuMFw01Rydvm3nIWU1RMl/8TDE6eR/jRYO8r5olmUdNuultu8XP0M72Fq9BQD/u375UnTj+LG+r19Bm7pk323nFxY99fs4uE0lWka4Rf0GXXvMdK2fHzSV6YllD/tiXm8dWYMlWmjXmxz5cPeM156oHrSr75IOZebPbS7l52NlJaUJQj72e+Imtl7HiJsReIvLWcQle565eoF77xp9T13Grl+xRMUshftKZ5daQn/EzXNe+3uq1f66PbMvX/lav7ZYue/xayozP+DFblh8YbdaS3Oq1f8bP9qDi8uLHpjUyu2RoDmGS+wjVqddRPO5746s8jB5Qv7060Dl+mLPdQP4ZP3XCldsqwiSXXJ16PcUj74yfOlxzW0WY5JKrU6+nePjP+BmEz3qr177sCW/52t+wDW6LAAAgAElEQVTq5c9a0TJG8iIdFz8+iRJ7md5fJzLR4DmzZiU5Hqy++nK9xcwvNNJWqPzFXLdbdx6S8eiMH1P8mLOWtCHJwPKdF6WU2otHzu1ktrCSZyuZsy0bj9R5pJ7JFBZxrlu9Pm1MljN+0p7uVWnETwa0zCqyjJ/Mxq1q7jN+fFuxhuwemaiZ/1Yv37ar4RDnRCkTfeHfPZMmHhnhtp1ov/GemijBPJoIw2YQwYyf/KEifvLZ1ajZkzAZt2WtBt30Nsn4SWdWs0ZPwqQXobgrfspE333Gz/hMg/Zu9fIcduwUP9ItW3Nk/KTMI1XamPOxM5fM7W9jt6wFzhnyiZ/V7XJK3fXyL6v/9yUPVw/54F+q9W1eviwgiTgJP0Np4seVNWUKxeNxiubhmpNLuslF3P4ZP/qA5yHj5yp13TXc6pX8i4r4SUaWXaFf8eNCIhNJds20rV72wcqlxY9rXol9uJpAmGQ/Q1UqdhQPf8aPi5zOAhq+82cCIX6qrLrsRhE/2eiqVET8VMGa3SjiJxtdlYr+rV7juptH/LjGLHuJddVMe0G3WgiKH98ZPq7tXLFbtOJxKj8PqfgJCx8VvfZ+d25l56GFyXnqgk99Qw23zZ3zkieoJ17xjysJtL59LhYnPb60NTb/PKTxiwssxE/8+UsugfhJRpZdYX7xMwzd3PKlz/IpccaPjaWW+Bn68R+my1av7OWZXrEjYZJ+LX06ruo19jJ+TLGjlHrYQ9Xj//Zb6vPmQB52Uv3mUx6mvi8wOMRP9cgldYD4ScJVvTDipzripA4QP0m4qheeVvwM0/HLgGVv9YplZoS2BYWySKYWP5J5lBEH21Zk4iRNmITmsXtWkd5qqDN+3OswNsbY99vZzjsP+ydFPm67pvuMn6HU9lp3tnpl/IQjfjKgZVaZV/zYwsd15Xp8y1f4Vi8TTA3xYwufdcbPvuwRZuVkiQth26E1ktVv5qKrWY151KSb3rZH/KgrL1Hq9jvVx3Ykz7EUQvykc565BuJn5gBY3SN+2ooH4qe9eEyz1csWPmuhEb8CfZfXcs74Wd9g9c3V8Pe3N7lXQahc7cOdfWcVueZRSvy4JKD/+UgTJlY7xzeK7cZDl4llJmlRFDsnSiZR5ptH6La42Nz24+K71Wt9xg9bvbJ/6RE/2eiSK84rfpKH66wgFz95/cW3euW166w1l7iYq9+C6FZNMY/SRMe1FxU/OuNn2NZ1jrp9OOx5JX4erH4vcPAzGT/jwlK6NuKnNNFx7SF+xvErXRvxU5rouPamz/gZN9508ZPf35R95Y8yXpN5xBlNWaKneOxv9dol+TRu9UpfWoifdGa5NfoWP7EMn9j3a6rtiZ9Yhk/se8dqQZjkPkJ16nUUj90zftZZPbsZP2vJs/3MlEEXqVMOwoifOssut1XETy65OvUQP3W45raK+MklV6def+InlnUR+37LuacX9NeffkWdBTRhq8RjQtiCrvxbvbaVET8CkHYRxE8GtMwq/YofW+r4/vmkepy6V31B6bOF9kG2JX5sqeP758eqZ6svqU8qbvXKfDTmrXZQ4kef58NWr3kXXX7viJ98djVqIn5qUM1vE/GTz65Gzb7ET+zGJf29bOsOoqHGistvk3jks6tRE/FTgyrXuVei6m72MMTP7tlB6oYXKvXWj6jbVrJn/d3678N5QksSP7vnCe2eK2TfLhZZVh2Jhl4ORe5lHuGMH8fhzjtL1X2zFxk/k/5rItoZ4ieKaNICiJ9JcUc7Q/xEEU1aoF/xs3uG0O5ZQr6runfRIxomXYrRzohHFNGkBRA/lXCT8VMJrKPZPsWPO7tHC59d8SM7PHqyl/CggHFn92jhk32g9LAuED/TPXSSnjqKR3yrl5XxE7jGXaND/EgW0XRlED/TsZb0hPiRUJquDOJnOtaSnvoRP+5sHy18Ug+RHtghGiQraLoyxGM61pKeED8SShllED8Z0DKrHKL4uW3FyszwCZ/1085Wr7D4uXE1L3NrV8JZPx2JhskkXeYzJ6rWUTxc4udjGoLrVi/Ej2iJtFQI8dNSNJRC/LQVD8RPe/GY5lavMvOW3Yi0vTp9K3yG/s2bi+Jn/SAaysSsVCvEoxTJMu0gfspw3GsF8VMJrKPZwxA/w8S3V8dftbPVa8kZP8O8ttfJX/ey65V6z/vVjRv5g/iZ7kkq3FO34ifE6fiMH8RP4cVUvznET33GKT0gflJo1S+L+KnPOKWHfjN+Bgrba7oveN1jlHr7l9X9e1er+6+xRjSkrKT6ZYlHfcYpPSB+UmgllEX8JMAaWfRwxE9I/oTP+Wk340cH3yd/Es756Ug0kPEz8kehZPW969x9jWvpM3zvPtfHrMlWr5JBGt8W4mc8w5ItIH5K0hzfFuJnPMOSLfQtfkLyJ37OD6Kh5Eob3xbxGM+wZAuIn5I0jbYQP5XAOpo9HPGzzvhxn/OzZPGzlj7uc34QP9M9SYV76kjE7W71KsMJ8VOGY6lWED+lSJZpB/FThmOpVhA/pUiWaadv8bPO+HGf84P4KbOCpmsF8TMda0lPiB8JpYwyiJ8MaJlV+hQ/Awzz3B5T7Oze8HWbWvJ17qbY2b3h60bFde6Zj0Qb1boVP+vMHnXlJUrdfqf62EXnqxd89evqY6ssn3PU7R+98/jvF6lTgUggftpYpnoUiJ/24vGdm1/V1qAyRoMwyYBWsUpP8ejjjJ8h2Oa5PabY2b3h637Fde4VH41qTSN+qqHNahjxk4UtXgnxE2dUqsThiR/7TJ/lX+fuPtMnIdtnWEwdiQa2epX6dSjQjner1/HWrosuUb97ydnHHXHGTwHiszSB+JkFu7dTMn7aikdPwqQXodi/+Nke9rw+4yee7TM8NYiGtn47iEd78fiTm/8yOKinXfNwdebMmVEDP3HixKj6OZXPOjo6OsqpWKIO4qcERVkb/YqfYf7h27ri368ZtnPGj45p7NDm2PeOtYH4kT0wU5XqKB7BW702PM2MHxOy+7wfMn6mWoiyfhA/Mk5TlUL8TEVa1g/iR8ZpqlL9bPXSxGK3dcW+35JHNEy1CmX9EA8Zp6lKkfFTiTTipxJYR7N9i58yHNsTP2XmtdNKR6KBjJ8K6yO3SXHGz/Zw5xfobWCBQ54RP7kBqVMP8VOHa26riJ9ccnXqIX7qcM1ttT/xk0tivx6ioRzLEi0RjxIUy7WB+CnHcqclxE8lsIifLLCInyxs81RCYM3D3dfrnviJn/GzOf8H8dNWLAOjQfy0FSrET1vxQPy0F49+tnqVZYtoKMtzbGvEYyzBsvURP2V5blpD/FQCi/jJAov4ycI2TyXEzzzcxeJnKOg7y8eSQoiftmKJ+FlUPHo5i4V5tLPsehJYiB/3ukI0tPO8DSMhHu3FgzN+KsQE8VMBqqdJtnrFWSN+4oyaKYH4aSYUq4F4Mn4+5hil3uJFxk9bIZSMhowfCaXpypDxMx1rSU89CZNeRBziB/EjeXbnLoP4mTsCu/2T8VMpHoifSmAdzSJ+4qwRP3FGzZRA/DQTCrf4GT41M37sK9xlN3txxk9bYUb8tBePXl7QmUc7a6sngYX4Qfy082T5R4L4aStKiJ9K8UD8VAKL+MkCi/jJwjZPJcTPPNx9vToPd0b8aFwIk7aWa0/xQJi0s7Z6Eia9rCvED+KnnV8IxM8SYjGMEfFTKVKIn0pgET9ZYBE/WdjmqYT4mYd7kvgxs36Gv+sr2znjp63gyUfTkzB57633yCfeaEm2erUVGMRPe/FA/CB+2lqVxGMp8eCMnwqRQvxUgOppkq1ecdaInzijZkogfpoJxWogwTN+BuGz3uq1f65PeMsXW73aCjPip7149JKZwTzaWVs9CSzED6KhnSfLPxK2erUVJTJ+KsUD8VMJrKNZxE+cNeInzqiZEoifZkLhFj9lhof4KcOxVCuIn1Iky7RDxk8ZjqVa6UmY9CLiED+In1LPd812ED816aa3jfhJZyaqgfgRYSpSCPETx4j4iTNqpgTip5lQIH7ioUCYxBlNWaKnePTygs48pnwCwn31JLAQP4ifdp4s/0gQP21FCfFTKR6In0pgHc0ifuKsET9xRs2UQPw0EwrETzwUPYmGXs7G6WUeCJP48zdViZ6ESS/rCvGD+Jnq+R/TD+JnDL3ydRE/5ZmuWkT8VAKL+MkCi/jJwjZPJcTPPNx9vTpv9Ro/RLZ6jWdYsgUEVkma49tiq9d4hiVbQPyUpDm+rSEeiB/Ez/iVVL8FxE99xik9IH5SaCWURfwkwBpZlIyfOEDET5xRMyUQP82EYjUQxE8wHgiTtpZrT/HoJTODebTzjPQksBA/iJ92niz/SBA/bUUJ8dNWPBgNBCAAAQhAAAIQgAAEIAABCEAAAhCYnMCZM2dG9XnixIlR9XMqn3V0dHSUU7FEnbd+qkQr07ZxwzOVWuq4/+nOP5sE1ndd8mT1LfXF4n09VF1apV090KF99Td/U3zczgZ/8Aen68scwFz9lqbKPEoTHdfeEI8///NxbbhqP+lJ6o6JHsnyg9+2eNkPKuZRE3Bi2z3FQ/3XP0icfYPFH/18xTwaiktH8bhFfbs42Oep71Wn1UeKt3u5emGVdl0DnbKv4qCMBplHTbrpbfcUj3s+E57/xVcohfhJXCNLFShLHTfiJ7xAET+JD/CcxRE/c9Lf7xvxE4xHT6IBEdfOozesK4RJO/FQHQmTXtYV4sf9fPT0gl5Dwk39q0I8piYe7m+IB+KnQkyWKlCWOm7ED+JHIUwq/JKNaLKneJDx410IiJ8Rz0iFqj3Fo5cXdOZRYaHnNtmRwEL8IH5yH4Mp6yF+pqQd7wvxE2eUVWKpAmWp40b8IH4QP1k/VfUqIX7CbNnqVW/tZbTckzDpJXMJYZKxkGtV6UiY9LKuED+In1qPe8l2ET8laY5vC/EznqGzhaUKlNC4/8/XXa5+6u2nV/P1/d2Eocv4/tcFzmzX7Mf+3Kw7nE2E+EH8IH4q/ZjlNov4Qfzkrp0Z6iF+ZoAe6JKtXm3Fg61e7cUD8YP4aWxVOoeD+GkrSoifSvHoSfwM0kX6ZxBDqeVdskh/Zksj1zgQP/HocMZPnFEzJXoSJlMdKF4zeJzxE6SLMKm5+NLb7ikevWRmMI/0dVytRkeZS4gfxE+156Rgw4ifgjALNIX4KQDR1URv4kdn+oRwubJyfBk8rnZCWT2hfhE/8UWM+IkzaqYE4qeZUKwGgvhB/LS1Ig8mHgiThhZeR8Kkl3WF+EH8NPQL4R0K4qetKCF+KsWjJ/GjEYUyeWwxJMn6SakTEk+In/giRvzEGTVTAvHTTCgQP/FQ9JRh0svZOL3Mo5cXdOYR/x2ZrERHAgvxg/iZ7LkZ0RHiZwS8ClURPxWgDk32Kn5cAkaSqRMrE/o+VhfxE1/EiJ84o2ZKIH6aCQXiJx4KxE+c0ZQleooHwmTKlRPpqyNh0su6Qvwgfhr6hSDjZwnBUEohfioFqlfx48PlE0KS8jGxE/se8RNfxIifOKNmSiB+mgkF4iceip5EQy+ZMr3Mo5cXdOYR/x2ZrERHAgvxg/iZ7LkZ0REZPyPgVaiK+KkAtdeMH40qJmJcSHPqDO1I6iF+4osY8RNn1EwJxE8zoUD8xEOB+IkzmrJET/FAmEy5ciJ9dSRMellXiB/ET0O/EN6hIH7aihLip1I8UjN+9Jk4vnNvpFusfO1IpjkIFN+4U87skZTV44kdGl1C/Fzxkleoz3zwN3YQDJ8Nf6Sf68rfdcmT1bfUF704/4fLX6r+8PRv73w/fDb8sT83Cw1ixtWurqvL+tqI9RETP5dfc406ffPNe/NyfT58Nvxxld+8KHtuc/LVjbY5pCfO0G+oTx8zDTF7rgHxk9vm2Hp6TnbMgwwamscw/lwG0sOdL3/Zy9bPxXveI/m5VepJT1K+zIyfu2Z9k+IHbj6905bvc10o9P3wnd2ePVBfmVDdkGgoPY/Y/If55PY55Tz0OHPiEWMw5TxiYxkbD98L+uUv/pX1s/a/v3lnCfs+3/wmj6y3+R00+o31GboGfep5rH4HMxkwj/31NnZdheKhv7PX+GbBP/r5SiJ+3nD5j6+qvOX0p0X/Xnqe+l51Wn0kWvbll//aqsy7T/8v0bKruagXBtsd2rPb8vUR6zvUV26bufU0nJT5bdZVgFnueHLrDWMKcXfNb2nzWNq6GhOPez4TfmwvvkKpM2fOiJ5tX6ETJ06Mqp9T+ayjo6OjnIol6qSIH1NuSP4+jM8leHx1pfOJiZ+QpImd0aPHEBM95lgl0mcoH8r4cQkeUwRJ/m6OKSR+XPLFFEEuKaTb9okfs29ffUkfIfGT8kJsvuh7X/o9L/y+upI2JWVWL+gO4ZTbb6jPmITK7XMV74nmIWEaEjsxBq3OQxKbnd9Mwa1eg/TRwsf8e/C31yN+TMki+bvuw1d2+L72C7pLYEnG7hJKufX0PLVMkbRjxscnTCTtpMxjTDxCMdZzmWoekrHkshvmMszDJX4GcaFfhiV/37x8ZNZbvbQadc014+t/57n3ZMpIxu7qN7eePQ9JO8xjN/ZTxUPHavjfMeJnkD5a+Jh/D/17SSJ+zJf80Av/zrOSKDF8fUj69omf3DZz6+n5u17QlzaP0HhzhUku19x6QzzG1G1pXY2NB+JHakYSytUWP8NQQlelS6WJOaXS4seUU3o8kowkSRl73P905595o2Nn/EhkjytLaOggNeNHImWGducUP6v/yBBm/EhkQekXfnt8Uwmn2FxjUkRnx2SJhgkEVmx+oXWxeZnyrJvV940KrKx4/PmfB3/9ET/7eHJf+nPraaGyBPFjj9W1uFyyTpK1hfhxixqJ6JAIHp/48f5ALEz89DIPXyx9mUu56yO3XkjEbf796hGOq+8FGT9LET/2C3lPL+im/DEzmnoSP6747fxOeqRfroTJrdfTuoqtn1gGFuInQehIi/YofmJz19k8sWykoR27jLk9LCUraGgrdsaPT+IMdSUSyJz3XOInlC0kkUultnpJZEHqC//OvyBCIuG4YE3xkyIFRCwsqSaqU0CYSESeayx2PZ3VM6CXbgXcxLPwPCSx0WVc83CJONHaazjjRyJJtGQY/tclRTSD0lukJGPTZVLKmtIkJEIkbZrxLyFMUvqMZcz4xI8es2+b2FTzcI3fjkdsjmYs7f++KJHxk/pSrsvb0kBvj1r9Djq2edmf78ylgPgpOQ9ftpQecyjDZGwGVql57PxuC7KxlhYPPV6vvBoKIH52sjdKi4ZUuaDL+1647c9jL+7DfEpkmJSaR2y8MdHg2j6YMraUsqbgyeHum0tP8UD8xIxGxvcp4sclQvRnpkxxnf9jflZzq1cGgsmqlBI/WgQN/2uf/aMn06L4Gca2hDN+JNIjlEWz+Y8hnxwqIBp8IsA1LslYV//ytsY79RYpyZxSRVE0FkOBieKRuq4kc9358WpY/JjjjEkHiSTxvbiH6pYQDSnzCMkCXzu6zvC/NYWJZB66zJh4hBi0FI+Q+PGJRs2nhPjZ+e0rtNVLIi92fj8KiB/msf+fk6XPKpLEdcqtXqv/dhiZ8TO0sdQzflJf9HeekYYyTPS4cgRECdFgchnDdG7xM9U8hn5qip+p5hETcYif/X+njP4kRfxIzvVxbd2acqvXaCAjGohtW8sVP9ItYObQWxQ/S8n40RJE80w6KPi4UlC2TCQa9Pgl4icn86S0MPGNVyJMdv5jyiHcWoiHZB6xMtF5LHirlyurxv459pWR1G1JNPikiiTzZKp5IH52V59PgLUkflLFC+Kn7tk4vnhIPmerV/g/xuc448f1sj1GUrQkTBA/ZTKXWhEmYzOXWpkH4meElPBV7V38xGRMKaTm2UC+LWA54sd305fO9GnpjJ/QNq+B85LEj0RC+NZOVLQ0Jn5iWUI1t6zZDHPHMlqYNHhWUUjGOddeBxk/5rxcGS86+0KXM7eExepOJUwk8mYYq0skSOpONQ+p+HFxb2kekrHEstB88Ro+b0n85GaDrGJIxo8zc2UM0zF1lxCPzX8njcz44Yyf3X+j58qk3Hq+l3xbdB1ChskShEkoS2aIWUtCcWwGFuKnlKUw2ulR/IzdSpaLOSaZUsWPT+r4zvsxxz1Hxk8v4kdyRku29BkqFhA/KWMMSRHJdqKa4icmbFb/EjMyeHLPxolmyowUP5J4jJlHVCbqddVoxo/kxdolGnxZFqmf6xf0sbd6SeaReqaM+VsikRQlxI9kHmPi0dI8UuORwqaU+EkVBKEzfnJuEislfpjH9ia31b+7RmzbKyF+UvtPXVeIn/lvX0qVPZzx82vKPLza/PdvCWFSKh6SdrzvIQW2EEr6d5VJ3SrIVq9c4zCiXor4Gbrx3WQVuuHKt/1raC/1gOShTuhWLz3G0JlDubjMg519bYTmkyN+zH7M83xc17+PET9D3dj5O0OZ0K1eLvFjfxbro9ThzloYDP/rOux3xcojYHx19Zk3mrPvNiwzDs6+E/uVzCV0Hk9IGvjmJOkzlV+szVFjORZEvnjniJ/QeEO8x9RLXXs7v0OCjJ9V+y972aqavtY9+nvouc59qOc7/yR2Lkro+9CZMnqsJcVPjXlI56/nY2Y3xer6xE+Neeg2fecNheLR0jxiYxnDzpfxs3rWXvwr62fNOGg59LnmmVtvTJ8+0TCmTeaRvwaWEg+9PsZc5z60sdQzfoaxDy+vwx9bKPg+3zzniVfHh/rSbeaOxay/9HmEuMdEgyvjZ0yMx8TDVVd/puPlklg+gdXSPELrzXw+yPiJ/hd6eoFU8ZPeQ/kaJcVPLEsnZfSxtmLiJ6WvWNlYxk+svu97yXXuuW0P9WLiZ0zbe3UDAqZoP3Zjc/VbelLMozTRce0JxU9yJwHxk9zWjBVCwmTGYSV3zTySkVWtEBI/VTsu3bhnq1fpbqq3xzyqI07qQHCrV1J7x4UlZ/zktBt6ac5pL1Rnyr5Kj91sj3nUpJvedk/xQPykxz9a4xDFj+uw6RAoaVYS4ie63KIFED9RRO0UQPy0E4thJIifYDwQJm0t157i4bo+vC3agtEgTASQJizSUTxuUd8uDg7xUxxpdoM9iQZfxk82nBkq9hQPxE+FBYT4KQM1Jn2GXsj4ibNG/MQZNVMC8dNMKFYDQfwgftpakQcTD8RPQwuvI2HSy7pC/Lifj55e0BEm7fwG9rSuED8V1tWhiR+JoMnBLGkX8RMni/iJM2qmBOKnmVAgfuKh6CnDxHVIdZxAWyV6ikcvL+jMo6FnpCOBhfhB/DT0ZHmH0pMw6UXE5Yqfm266yRvna6+9due7EydOTL48zzo6OjqavNfjDnsTP65tXDUOejbjJZE+Q3nET3yVI37ijJopgfhpJhSIn3goehINiJ94vKcqwRk/U5EW9tORMOlFxCF+ED/Cp3fWYoifWfHvdT7EI1f8DI255I8tfYZyiJ+24u4cTehwZ5/4kcqZlOmHbjJztYP4idNF/MQZNVMC8dNMKBA/8VAgfuKMpizRUzx6eUFnHlM+AZG+OhJYiB/ET0NPlncoiJ+2ojRW/NjyxyV9ED9txdw7Gp/4KX1tvGsA5pXu0kOfdTuIn/gCQ/zEGTVTAvHTTCgQP/FQ9CQayPiJx3uqEmT8TEVa2E9HwqQXEYf4QfwIn95ZiyF+ZsW/13kJ8aPlj0/6IH7ainmy+Gl9+IifeIQQP3FGzZRA/DQTCsRPPBSInzijKUv0FI9eXtCZx5RPQKSvjgQW4gfx09CT5R0K4qetKJUSP7FZsdUrRqiB70NbvRoYXlBY/dOdfzbJEL/rkierb6kvFu9rEDM12tUDRfwUD1m9BhE/9djmtMytXkFqPYkGMn5yHpA6dcj4qcM1u9WOhEkvIg7xg/jJfp4nrIj4mRC2oCvEjwBSTpHeDnfOYTBVHTJ+4qQRP3FGzZRA/DQTitVAED+In7ZW5MHEo5cXdObR0APUkcBC/CB+GnqyvENB/LQVJcRPpXggfiqBdTSL+ImzRvzEGTVTAvHTTCgQP/FQkPETZzRliZ7igTCZcuVE+upImPSyrhA/iJ+GfiEQP0sIhlIK8VMpUIifSmARP1lgET9Z2OaphPiZh7uvVzJ+DibDhK1e7Tx6bPVqJxarkSB+2grIo5+vED+In7YWJfFYSjzGXOcunePBnfEjBUM5CEAAAhCAAAQgAAEIQAACEIAABCAwN4EzZ86MGgLiZxQ+KkMAAhCAAAQgAAEIQAACEIAABCAAgXoEED9CtmNBCbuhGAQgAAEIQAACEIAABCAAAQhAAAIQKEZgjoydsYM/6+jo6GhsI6n1ET+pxCgPAQhAAAIQgAAEIAABCEAAAhCAwNwEED/CCJQQP3/xF38h7I1iEIAABCAAAQhAAAIQgAAEIGATeMITngAUCEAgkQDiRwgM8SMERTEIQAACEIAABCAAAQhAAAKVCCB+KoGl2a4JIH6E4UX8CEFRDAIQgAAEIAABCEAAAhCAQCUCiJ9KYGm2awKIH2F4JeLnpptuUtdee623RbZ6CWFTDAIQgAAEIAABCEAAAhCAgIMA4odlAYE1gZe85CXqgx/8oAgH4keESamY+Bmkz/AH8SMESjEIQAACEIAABCAAAQhAAAKJBBA/icAo3i2BQfwMfyTyB/EjXAYh8aOlD+JHCJNiEIAABCAAAQhAAAIQgAAEMgggfjKgUaVLAlr8SOQP4ke4BHzix5Q+iB8hTIpBAAIQgAAEIAABCEAAAhDIIID4yYBGlS4JmOInJn8QP8IlQMaPEBTFIAABCEAAAhCAAAQgAAEIVCKA+KkElmYXR4CMnwoh44yfClBpEgIQgAAEIAABCEAAAhCAQAIBxE8CLIp2TYAzfiqENyZ+hi651asCeJqEAAQgAAEIQAACEIAABCBwTADxw1KAwJoAt3pVWAkS8RPrluvcY4T4HgIQgAAEIAABCEAAAhCAgJ8A4ofVAYF0ApzxI2SG+OpnnhMAAA+bSURBVBGCohgEIAABCEAAAhCAAAQgAIFKBBA/lcDSbNcEED/C8CJ+hKAoBgEIQAACEIAABCAAAQhAoBIBxE8lsDTbNQHEjzC8JcSPsCuKQQACEIAABCAAAQhAAAIQgAAEIACBIgQQP0KMiB8hKIpBAAIQgAAEIAABCEAAAhCAAAQg0AwBxE8zoWAgEIAABCAAAQjECNx9993qvvvuUw888ECsKN8vmMDZZ5+tHvGIR6hTp04teBYMHQIQgAAEIACBXAJnHR0dHeVWph4EIAABCEAAAsskMEifr3/96+pRj3qUGsQAf/olMIi9u+66S51//vnIn37DzMwgAAEIQAACXgKIHxYHBCAAAQhA4AAJ3HLLLeqJT3wi0udAYj/In8997nPqec973oHMmGlCAAIQgAAEIKAJIH5YCxCAAAQgAIEDJPDhD39YXX311Qc488Od8kc/+lH1ohe96HABMHMIQAACEIDAgRJA/Bxo4Jk2BCAAAQgcNgHEz+HFH/FzeDFnxhCAAAQgAIGBAOKHdQABCEAAAhA4QAKIn8MLOuLn8GLOjCEAAQhAAAKIH9YABCAAAQhA4EAJIH4OL/CIn8OLOTOGAAQgAAEIIH5YAxCAAAQgAIEDJYD4ObzAI34OL+bMGAIQgAAEIID4YQ1AAAIQgAAEDpQA4ufwAo/4ObyYM2MIQAACEIAA4oc1AAEIQAACEDhQAksTPz/2Yz+m/uiP/mgTLf3P9ud2OGPfH1L4ET+HFG3mCgEIQAACENgS4HBnVgMEIAABCEDgAAkgftoOeq7oCs0K8dN2zBkdBCAAAQhAoBYBxE8tsrQLAQhAAAIQaJjAGPEzSAnzj5mJM3xufz985srW8eFxZelIM3dcfdv92GOxxxcLW2ofsfZc3yN+cqhRBwIQgAAEIAABFwHED+sCAhCAAAQgcIAEcsVPTMr4BI1PZNjofe37QuSSTvZnZl3p+EJLIiahYt9LlluJNux+yPiRkKcMBCAAAQhAoD8CiJ/+YsqMIAABCEAAAlECOeInJCNiZ+6MFT8umROTUC4IuULFrBdrI/Z9NDjHWVMhgSVpA/GTQ4k6EIAABCAAgf4IIH76iykzggAEIAABCEQJTC1+7AFJM28ksslsOyZdYt/7wI0RPzl95tSJBZ2MnxghvocABCAAAQj0SQDx02dcmRUEIAABCEAgSKC0+LHli/7nlG1Xoawgfa6Obi9XjOTUk2Yr6Tmnblcz2ZnzkzBMWeaInxRalIUABCAAAQj0QwDx008smQkEIAABCEBATKCm+HFJIMlWLYmUiW0pCwGQtG/Xn3I7mc3NlkBjt34hfsSPBwUhAAEIQAACXRFA/HQVTiYDAQhAAAIQkBEoLX5iUiW2tStW3ydFZLNdl0rpI1Q+1k7se8mYS7Rh94P4kZCnDAQgAAEIQKA/Aoif/mLKjCAAAQhAAAJRArXET0zw2ANLzeBJLa/7SxUpqWcLlRBTpdtA/EQfAwpAAAIQgAAEDoIA4ucgwswkIQABCEAAArsEcsTP0EJs61Mt8WOf8SONZ2o9SXldJjSGsduyUkWVhAcZPxJKlIEABCAAAQj0RwDx019MmREEIAABCEAgSiBX/Gj5Y3ZgSw6XGEk55NlsWyJiXJNNqWeOVyJsYlIm9n00OBnb0iRtIn4klCgDAQhAAAIQ6I8A4qe/mDIjCEAAAhCAQJTAGPETbZwCowmUkEf2IBA/o8NCAxCAAAQgAIFFEkD8LDJsDBoCEIAABCAwjgDiZxy/JdZG/CwxaowZAhCAAAQgMJ4A4mc8Q1qAAAQgAAEILI4A4mdxIRs9YMTPaIQ0AAEIQAACEFgkAcTPIsPGoCEAAQhAAALjCCB+xvFbYm3EzxKjxpghAAEIQAAC4wkgfsYzpAUIQAACEIDA4gggfhYXstEDRvyMRkgDEIAABCAAgUUSQPwsMmwMGgIQgAAEIDCOAOJnHL8l1kb8LDFqjBkCEIAABCAwngDiZzxDWoAABCAAAQgsjgDiZ3EhGz1gxM9ohDQAAQhAAAIQWCQBxM8iw8agIQABCEAAAuMIIH7G8VtibcTPEqPGmCEAAQhAAALjCSB+xjOkBQhAAAIQgMDiCNxyyy3qiU98ojr77LMXN3YGnE7ggQceUJ/73OfU8573vPTK1IAABCAAAQhAYNEEED+LDh+DhwAEIAABCOQRuPvuu9XXv/519ahHPQr5k4dwMbUG6XPXXXep888/X506dWox42agEIAABCAAAQiUIYD4KcORViAAAQhAAAKLIzDIn/vuu08NYoA//RIYsroe8YhHIH36DTEzgwAEIAABCAQJIH5YIBCAAAQgAAEIQAACEIAABCAAAQhAoFMCiJ9OA8u0IAABCEAAAhCAAAQgAAEIQAACEIAA4oc1AAEIQAACEIAABCAAAQhAAAIQgAAEOiWA+Ok0sEwLAhCAAAQgAAEIQAACEIAABCAAAQggflgDEIAABCAAAQhAAAIQgAAEIAABCECgUwKIn04Dy7QgAAEIQAACEIAABCAAAQhAAAIQgADihzUAAQhAAAIQgAAEIAABCEAAAhCAAAQ6JYD46TSwTAsCEIAABCAAAQhAAAIQgAAEIAABCCB+WAMQgAAEIAABCEAAAhCAAAQgAAEIQKBTAoifTgPLtCAAAQhAAAIQgAAEIAABCEAAAhCAAOKHNQABCEAAAhCAAAQgAAEIQAACEIAABDolgPjpNLBMCwIQgAAEIAABCEAAAhCAAAQgAAEIIH5YAxCAAAQgAAEIQAACEIAABCAAAQhAoFMCiJ9OA8u0IAABCEAAAhCAAAQgAAEIQAACEIAA4oc1AAEIQAACEIAABCAAAQhAAAIQgAAEOiWA+Ok0sEwLAhCAAAQgAAEIQAACEIAABCAAAQggflgDEIAABCAAAQhAAAIQgAAEIAABCECgUwJnvec9R0edzo1pQQACEIAABCAAAQhAAAIQgAAEIACBgyZw1r/5N4ifg14BTB4CEIAABCAAAQhAAAIQgAAEIACBbgkgfroNLRODAAQgAAEIQAACEIAABCAAAQhA4NAJIH4OfQUwfwhAAAIQgAAEIAABCEAAAhCAAAS6JYD46Ta0TAwCEIAABCAAAQhAAAIQgAAEIACBQyeA+Dn0FcD8IQABCEAAAhCAAAQgAAEIQAACEOiWAOKn29AyMQhAAAIQgAAEIAABCEAAAhCAAAQOnQDi59BXAPOHAAQgAAEIQAACEIAABCAAAQhAoFsCiJ9uQ8vEIAABCPRB4D3v2c7jZS8rPyezfd262c/wva/f0HclRqrHZvdf6nPfGFPbH9pxsfC1o/u12afEtyb7Gmsud7wp9UJxG9j62mrpGYiNpcRzVbKNlPiU7Je2IAABCEAAAikEED8ptCgLAQhAAAKTErBfqmq8ZPmEhURCjJVCIcFgtl3j7yHpo+cu6VdLn+F/fcJMylgaX9+4SizOWmsud61ImfjiYEq5kPhxycUpngE7ZtK1UiLWJdpIiU+J/mgDAhCAAAQgkEMA8ZNDjToQgAAEIFCdQMpL6pjBjHnRzH2ZN1/G9dhDwkEiYFLLlBQ/kvlIXvClcawlfmquudy1IhULISb6u5T55fRbIsZjnkfp+ilZTsqpZJ+0BQEIQAACEEglgPhJJUZ5CEAAAhCYhIDkhcqVMWN+NgzUlb1iiorYi6b50mxO3Nw6o/s0+9JlXVkT9ku6HqfkxTxV8IyRJJK+QuIqxMAli1ziwG7Djq+rD3tdhKSa2WfumpM8EKHYxuaYmnnjm69kfbniWeoZcD2vrpiHso98bcR+C+zfAakoi60v8zdGsg4oAwEIQAACEJiDAOJnDur0CQEIQAACUQKxl3Dpy60v28H3Mmu/yLmkji14YlujfC+3OUJCImNc7ZrzcskTiaDySTSXxJEKp9CLvGTrWIyhHb+QcMpdc9HF7DkDKSRZXN+F+pGKDF+c7bZt9vb6SX0GYnEy5+sbS8oz73qOtaz1fWePwbX+pPOQrAnKQAACEIAABKYigPiZijT9QAACEIBAEoFYdkLKS2DO/9s/5kU0JBfM7yQvkaEyqRIoJjbMAEn79QkKqfjx9Snt3zWnGNfY2rIXakweShZ2iL1E2sSkj+v70LqXxlqv11QZ43oGJOsvFveUcbjKxmJvxlpSXzInyfqgDAQgAAEIQKAmAcRPTbq0DQEIQAAC2QSkL2i2eIi9ONq3G8XEgStjZKzssF/0h/Zcty5JxhbLNhorYFxzjY3LfumXlI/VkUguW2akcHWJipS1FVvotcVPbHtU7FavWH3N0p6n5HnzxcXFLLRWYpLFfFZjvx++efgkn+SZj60BvocABCAAAQjMRQDxMxd5+oUABCAAgSiBlJdKaVZGLBvEJSDsgcbODQpJBOkLpOTFVSJDUsVPar+S+UwpflzxNaVFSOS54hbiFxMRtvDwndUzto8Y31SZUeMZkDx3vucm9mzHYm62O1bASecR/XGjAAQgAAEIQGBCAoifCWHTFQQgAAEIpBPQL+rmy7spG/TfXQcr++r4zo5xvai7REHsRdQnQ+zZS+dmz8MnL1I/d0XDHJO039ALuysGrvhJ4+vqy/fib7YpyQYJravYdxKhZPKWZNi41nbsLCbX2ssRPybnUs9AaL3HnhlzDjYXPdbQb0HofCpf377x+p6RFBGY/ktIDQhAAAIQgEA+AcRPPjtqQgACEIBAgwSk/49+6tAlL62pbVK+LwK9v/jzDPS1XpkNBCAAAQgcDgHEz+HEmplCAAIQOAgCvpfv3l/KDyK4TBICEIAABCAAAQhAIJkA4icZGRUgAAEIQAACEIAABCAAAQhAAAIQgMAyCCB+lhEnRgkBCEAAAhCAAAQgAAEIQAACEIAABJIJIH6SkVEBAhCAAAQgAAEIQAACEIAABCAAAQgsgwDiZxlxYpQQgAAEIAABCEAAAhCAAAQgAAEIQCCZAOInGRkVIAABCEAAAhCAAAQgAAEIQAACEIDAMgggfpYRJ0YJAQhAAAIQgAAEIAABCEAAAhCAAASSCSB+kpFRAQIQgAAEIAABCEAAAhCAAAQgAAEILIMA4mcZcWKUEIAABCAAAQhAAAIQgAAEIAABCEAgmQDiJxkZFSAAAQhAAAIQgAAEIAABCEAAAhCAwDIIIH6WESdGCQEIQAACEIAABCAAAQhAAAIQgAAEkgkgfpKRUQECEIAABCAAAQhAAAIQgAAEIAABCCyDAOJnGXFilBCAAAQgAAEIQAACEIAABCAAAQhAIJkA4icZGRUgAAEIQAACEIAABCAAAQhAAAIQgMAyCCB+lhEnRgkBCEAAAhCAAAQgAAEIQAACEIAABJIJ/P/hbsWDQXsqe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32705" y="4163756"/>
            <a:ext cx="8333135" cy="1545364"/>
          </a:xfrm>
          <a:prstGeom prst="rect">
            <a:avLst/>
          </a:prstGeom>
          <a:noFill/>
          <a:ln w="9525">
            <a:solidFill>
              <a:schemeClr val="bg1">
                <a:lumMod val="75000"/>
              </a:schemeClr>
            </a:solidFill>
            <a:miter lim="800000"/>
            <a:headEnd/>
            <a:tailEnd/>
          </a:ln>
        </p:spPr>
      </p:pic>
      <p:sp>
        <p:nvSpPr>
          <p:cNvPr id="18" name="Text Box 6"/>
          <p:cNvSpPr txBox="1">
            <a:spLocks noChangeArrowheads="1"/>
          </p:cNvSpPr>
          <p:nvPr/>
        </p:nvSpPr>
        <p:spPr bwMode="auto">
          <a:xfrm>
            <a:off x="324410" y="5743047"/>
            <a:ext cx="834143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buClrTx/>
            </a:pPr>
            <a:r>
              <a:rPr lang="en-US" sz="1200" dirty="0"/>
              <a:t>■</a:t>
            </a:r>
            <a:r>
              <a:rPr lang="ja-JP" altLang="en-US" sz="1200" dirty="0"/>
              <a:t> 確認方法</a:t>
            </a:r>
            <a:endParaRPr lang="ja-JP" sz="1200" dirty="0"/>
          </a:p>
          <a:p>
            <a:pPr>
              <a:buClrTx/>
              <a:buFontTx/>
              <a:buNone/>
            </a:pPr>
            <a:r>
              <a:rPr lang="ja-JP" altLang="ja-JP" sz="1200" dirty="0"/>
              <a:t>①</a:t>
            </a:r>
            <a:r>
              <a:rPr lang="ja-JP" altLang="en-US" sz="1200" dirty="0"/>
              <a:t> </a:t>
            </a:r>
            <a:r>
              <a:rPr lang="ja-JP" altLang="ja-JP" sz="1200" dirty="0"/>
              <a:t>作業グループ（ACD）番号</a:t>
            </a:r>
            <a:r>
              <a:rPr lang="ja-JP" altLang="en-US" sz="1200" dirty="0"/>
              <a:t>／</a:t>
            </a:r>
            <a:r>
              <a:rPr lang="ja-JP" altLang="ja-JP" sz="1200" dirty="0"/>
              <a:t>作業グループ（ACD）</a:t>
            </a:r>
            <a:r>
              <a:rPr lang="ja-JP" altLang="en-US" sz="1200" dirty="0"/>
              <a:t>名：</a:t>
            </a:r>
            <a:r>
              <a:rPr lang="ja-JP" sz="1200" dirty="0"/>
              <a:t>作業グループ（</a:t>
            </a:r>
            <a:r>
              <a:rPr lang="ja-JP" altLang="ja-JP" sz="1200" dirty="0"/>
              <a:t>ACD</a:t>
            </a:r>
            <a:r>
              <a:rPr lang="ja-JP" sz="1200" dirty="0"/>
              <a:t>）番号と名前が表示されます。</a:t>
            </a:r>
            <a:endParaRPr lang="ja-JP" altLang="en-US" sz="1200" dirty="0"/>
          </a:p>
          <a:p>
            <a:pPr>
              <a:buClrTx/>
              <a:buFontTx/>
              <a:buNone/>
            </a:pPr>
            <a:r>
              <a:rPr lang="ja-JP" altLang="ja-JP" sz="1200" dirty="0"/>
              <a:t>②</a:t>
            </a:r>
            <a:r>
              <a:rPr lang="en-US" altLang="ja-JP" sz="1200" dirty="0"/>
              <a:t> </a:t>
            </a:r>
            <a:r>
              <a:rPr lang="ja-JP" altLang="en-US" sz="1200" dirty="0"/>
              <a:t>（自動発信呼）発信件数：</a:t>
            </a:r>
            <a:r>
              <a:rPr lang="ja-JP" sz="1200" dirty="0"/>
              <a:t>発信総数が表示されます。</a:t>
            </a:r>
          </a:p>
        </p:txBody>
      </p:sp>
      <p:sp>
        <p:nvSpPr>
          <p:cNvPr id="19" name="Rectangle 14"/>
          <p:cNvSpPr>
            <a:spLocks noChangeArrowheads="1"/>
          </p:cNvSpPr>
          <p:nvPr/>
        </p:nvSpPr>
        <p:spPr bwMode="auto">
          <a:xfrm>
            <a:off x="407988" y="4354414"/>
            <a:ext cx="705247" cy="1183285"/>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0" name="Rectangle 16"/>
          <p:cNvSpPr>
            <a:spLocks noChangeArrowheads="1"/>
          </p:cNvSpPr>
          <p:nvPr/>
        </p:nvSpPr>
        <p:spPr bwMode="auto">
          <a:xfrm>
            <a:off x="6415630" y="4354414"/>
            <a:ext cx="172594" cy="1185665"/>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nvGrpSpPr>
          <p:cNvPr id="3" name="グループ化 2"/>
          <p:cNvGrpSpPr/>
          <p:nvPr/>
        </p:nvGrpSpPr>
        <p:grpSpPr>
          <a:xfrm>
            <a:off x="246980" y="1268760"/>
            <a:ext cx="7980395" cy="795130"/>
            <a:chOff x="332705" y="1268760"/>
            <a:chExt cx="7980395" cy="795130"/>
          </a:xfrm>
        </p:grpSpPr>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705" y="1268760"/>
              <a:ext cx="7980395" cy="79513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1" name="Text Box 5"/>
            <p:cNvSpPr txBox="1">
              <a:spLocks noChangeArrowheads="1"/>
            </p:cNvSpPr>
            <p:nvPr/>
          </p:nvSpPr>
          <p:spPr bwMode="auto">
            <a:xfrm>
              <a:off x="2799007" y="1651085"/>
              <a:ext cx="411163" cy="334818"/>
            </a:xfrm>
            <a:prstGeom prst="rect">
              <a:avLst/>
            </a:prstGeom>
            <a:solidFill>
              <a:schemeClr val="bg1"/>
            </a:solidFill>
            <a:ln>
              <a:noFill/>
            </a:ln>
            <a:effectLst/>
          </p:spPr>
          <p:txBody>
            <a:bodyPr wrap="none" lIns="90000" tIns="46800" rIns="90000" bIns="46800" anchor="ctr" anchorCtr="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gn="ctr">
                <a:buClrTx/>
                <a:buFontTx/>
                <a:buNone/>
              </a:pPr>
              <a:r>
                <a:rPr lang="en-US" b="1" dirty="0">
                  <a:solidFill>
                    <a:schemeClr val="tx1"/>
                  </a:solidFill>
                  <a:latin typeface="+mn-ea"/>
                  <a:ea typeface="+mn-ea"/>
                </a:rPr>
                <a:t>①</a:t>
              </a:r>
            </a:p>
          </p:txBody>
        </p:sp>
        <p:sp>
          <p:nvSpPr>
            <p:cNvPr id="22" name="Text Box 9"/>
            <p:cNvSpPr txBox="1">
              <a:spLocks noChangeArrowheads="1"/>
            </p:cNvSpPr>
            <p:nvPr/>
          </p:nvSpPr>
          <p:spPr bwMode="auto">
            <a:xfrm>
              <a:off x="5882492" y="1285158"/>
              <a:ext cx="411163" cy="334818"/>
            </a:xfrm>
            <a:prstGeom prst="rect">
              <a:avLst/>
            </a:prstGeom>
            <a:solidFill>
              <a:schemeClr val="bg1"/>
            </a:solidFill>
            <a:ln>
              <a:noFill/>
            </a:ln>
            <a:effectLst/>
          </p:spPr>
          <p:txBody>
            <a:bodyPr wrap="none" lIns="90000" tIns="46800" rIns="90000" bIns="46800" anchor="ctr" anchorCtr="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gn="ctr">
                <a:buClrTx/>
                <a:buFontTx/>
                <a:buNone/>
              </a:pPr>
              <a:r>
                <a:rPr lang="en-US" b="1" dirty="0">
                  <a:solidFill>
                    <a:schemeClr val="tx1"/>
                  </a:solidFill>
                  <a:latin typeface="+mn-ea"/>
                  <a:ea typeface="+mn-ea"/>
                </a:rPr>
                <a:t>②</a:t>
              </a:r>
            </a:p>
          </p:txBody>
        </p:sp>
        <p:sp>
          <p:nvSpPr>
            <p:cNvPr id="23" name="Rectangle 14"/>
            <p:cNvSpPr>
              <a:spLocks noChangeArrowheads="1"/>
            </p:cNvSpPr>
            <p:nvPr/>
          </p:nvSpPr>
          <p:spPr bwMode="auto">
            <a:xfrm>
              <a:off x="3920501" y="1650549"/>
              <a:ext cx="3722359" cy="334818"/>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5" name="Rectangle 14"/>
            <p:cNvSpPr>
              <a:spLocks noChangeArrowheads="1"/>
            </p:cNvSpPr>
            <p:nvPr/>
          </p:nvSpPr>
          <p:spPr bwMode="auto">
            <a:xfrm>
              <a:off x="410135" y="1651660"/>
              <a:ext cx="2358392" cy="334818"/>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sp>
        <p:nvSpPr>
          <p:cNvPr id="26" name="Text Box 5"/>
          <p:cNvSpPr txBox="1">
            <a:spLocks noChangeArrowheads="1"/>
          </p:cNvSpPr>
          <p:nvPr/>
        </p:nvSpPr>
        <p:spPr bwMode="auto">
          <a:xfrm>
            <a:off x="618856" y="4375423"/>
            <a:ext cx="265382" cy="232726"/>
          </a:xfrm>
          <a:prstGeom prst="rect">
            <a:avLst/>
          </a:prstGeom>
          <a:solidFill>
            <a:schemeClr val="bg1"/>
          </a:solidFill>
          <a:ln>
            <a:noFill/>
          </a:ln>
          <a:effectLst/>
        </p:spPr>
        <p:txBody>
          <a:bodyPr wrap="none" lIns="90000" tIns="46800" rIns="90000" bIns="46800" anchor="ctr" anchorCtr="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gn="ctr">
              <a:buClrTx/>
              <a:buFontTx/>
              <a:buNone/>
            </a:pPr>
            <a:r>
              <a:rPr lang="en-US" sz="1600" b="1" dirty="0">
                <a:solidFill>
                  <a:schemeClr val="tx1"/>
                </a:solidFill>
                <a:latin typeface="+mn-ea"/>
                <a:ea typeface="+mn-ea"/>
              </a:rPr>
              <a:t>①</a:t>
            </a:r>
          </a:p>
        </p:txBody>
      </p:sp>
      <p:sp>
        <p:nvSpPr>
          <p:cNvPr id="27" name="Text Box 9"/>
          <p:cNvSpPr txBox="1">
            <a:spLocks noChangeArrowheads="1"/>
          </p:cNvSpPr>
          <p:nvPr/>
        </p:nvSpPr>
        <p:spPr bwMode="auto">
          <a:xfrm>
            <a:off x="6372156" y="4104021"/>
            <a:ext cx="265383" cy="255999"/>
          </a:xfrm>
          <a:prstGeom prst="rect">
            <a:avLst/>
          </a:prstGeom>
          <a:noFill/>
          <a:ln>
            <a:noFill/>
          </a:ln>
          <a:effectLst/>
        </p:spPr>
        <p:txBody>
          <a:bodyPr wrap="none" lIns="90000" tIns="46800" rIns="90000" bIns="46800" anchor="ctr" anchorCtr="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gn="ctr">
              <a:buClrTx/>
              <a:buFontTx/>
              <a:buNone/>
            </a:pPr>
            <a:r>
              <a:rPr lang="en-US" sz="1600" b="1" dirty="0">
                <a:solidFill>
                  <a:schemeClr val="tx1"/>
                </a:solidFill>
                <a:latin typeface="+mn-ea"/>
                <a:ea typeface="+mn-ea"/>
              </a:rPr>
              <a:t>②</a:t>
            </a:r>
          </a:p>
        </p:txBody>
      </p:sp>
      <p:sp>
        <p:nvSpPr>
          <p:cNvPr id="29" name="Text Box 3"/>
          <p:cNvSpPr txBox="1">
            <a:spLocks noChangeArrowheads="1"/>
          </p:cNvSpPr>
          <p:nvPr/>
        </p:nvSpPr>
        <p:spPr bwMode="auto">
          <a:xfrm>
            <a:off x="245423" y="2267283"/>
            <a:ext cx="7221537" cy="1110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nSpc>
                <a:spcPct val="110000"/>
              </a:lnSpc>
            </a:pPr>
            <a:r>
              <a:rPr lang="en-US" sz="1200" dirty="0"/>
              <a:t>■ </a:t>
            </a:r>
            <a:r>
              <a:rPr lang="ja-JP" altLang="en-US" sz="1200" dirty="0"/>
              <a:t>検索条件の設定方法</a:t>
            </a:r>
            <a:endParaRPr lang="ja-JP" sz="1200" dirty="0"/>
          </a:p>
          <a:p>
            <a:pPr>
              <a:lnSpc>
                <a:spcPct val="110000"/>
              </a:lnSpc>
            </a:pPr>
            <a:r>
              <a:rPr lang="ja-JP" altLang="ja-JP" sz="1200" dirty="0"/>
              <a:t>①</a:t>
            </a:r>
            <a:r>
              <a:rPr lang="en-US" altLang="ja-JP" sz="1200" dirty="0"/>
              <a:t> </a:t>
            </a:r>
            <a:r>
              <a:rPr lang="ja-JP" sz="1200" dirty="0"/>
              <a:t>作業グループ（</a:t>
            </a:r>
            <a:r>
              <a:rPr lang="ja-JP" altLang="ja-JP" sz="1200" dirty="0"/>
              <a:t>ACD</a:t>
            </a:r>
            <a:r>
              <a:rPr lang="ja-JP" sz="1200" dirty="0"/>
              <a:t>）</a:t>
            </a:r>
            <a:r>
              <a:rPr lang="ja-JP" altLang="en-US" sz="1200" dirty="0"/>
              <a:t>：発着信数を確認したい</a:t>
            </a:r>
            <a:r>
              <a:rPr lang="en-US" altLang="ja-JP" sz="1200" dirty="0"/>
              <a:t>ACD</a:t>
            </a:r>
            <a:r>
              <a:rPr lang="ja-JP" altLang="en-US" sz="1200" dirty="0"/>
              <a:t>を</a:t>
            </a:r>
            <a:r>
              <a:rPr lang="ja-JP" sz="1200" dirty="0"/>
              <a:t>選択して</a:t>
            </a:r>
            <a:r>
              <a:rPr lang="ja-JP" altLang="en-US" sz="1200" dirty="0"/>
              <a:t>下さい</a:t>
            </a:r>
            <a:r>
              <a:rPr lang="ja-JP" sz="1200" dirty="0"/>
              <a:t>。</a:t>
            </a:r>
            <a:endParaRPr lang="ja-JP" altLang="en-US" sz="1200" dirty="0"/>
          </a:p>
          <a:p>
            <a:pPr>
              <a:lnSpc>
                <a:spcPct val="110000"/>
              </a:lnSpc>
            </a:pPr>
            <a:r>
              <a:rPr lang="ja-JP" altLang="ja-JP" sz="1200" dirty="0"/>
              <a:t>②</a:t>
            </a:r>
            <a:r>
              <a:rPr lang="en-US" altLang="ja-JP" sz="1200" dirty="0"/>
              <a:t> </a:t>
            </a:r>
            <a:r>
              <a:rPr lang="ja-JP" sz="1200" dirty="0"/>
              <a:t>日付レンジ</a:t>
            </a:r>
            <a:r>
              <a:rPr lang="ja-JP" altLang="en-US" sz="1200" dirty="0"/>
              <a:t>：発着信数を確認したい期間を入力して下さい。</a:t>
            </a:r>
            <a:endParaRPr lang="en-US" altLang="ja-JP" sz="1200" dirty="0"/>
          </a:p>
          <a:p>
            <a:pPr>
              <a:lnSpc>
                <a:spcPct val="110000"/>
              </a:lnSpc>
            </a:pPr>
            <a:endParaRPr lang="en-US" altLang="ja-JP" sz="1200" dirty="0"/>
          </a:p>
          <a:p>
            <a:pPr>
              <a:lnSpc>
                <a:spcPct val="110000"/>
              </a:lnSpc>
            </a:pPr>
            <a:r>
              <a:rPr lang="ja-JP" altLang="en-US" sz="1200" dirty="0"/>
              <a:t>①、②を設定し、「検索」ボタンを押すと「作業グループ（</a:t>
            </a:r>
            <a:r>
              <a:rPr lang="en-US" altLang="ja-JP" sz="1200" dirty="0"/>
              <a:t>ACD</a:t>
            </a:r>
            <a:r>
              <a:rPr lang="ja-JP" altLang="en-US" sz="1200" dirty="0"/>
              <a:t>）別集計」に集計結果が表示されます。</a:t>
            </a:r>
            <a:endParaRPr lang="ja-JP" sz="1200" dirty="0"/>
          </a:p>
        </p:txBody>
      </p:sp>
      <p:sp>
        <p:nvSpPr>
          <p:cNvPr id="5" name="スライド番号プレースホルダー 4"/>
          <p:cNvSpPr>
            <a:spLocks noGrp="1"/>
          </p:cNvSpPr>
          <p:nvPr>
            <p:ph type="sldNum" idx="12"/>
          </p:nvPr>
        </p:nvSpPr>
        <p:spPr/>
        <p:txBody>
          <a:bodyPr/>
          <a:lstStyle/>
          <a:p>
            <a:fld id="{C667ACF3-2837-4D0C-8A93-89785C413AFF}" type="slidenum">
              <a:rPr lang="en-US" smtClean="0"/>
              <a:pPr/>
              <a:t>9</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3"/>
          <p:cNvSpPr>
            <a:spLocks noChangeArrowheads="1"/>
          </p:cNvSpPr>
          <p:nvPr/>
        </p:nvSpPr>
        <p:spPr bwMode="auto">
          <a:xfrm>
            <a:off x="0" y="0"/>
            <a:ext cx="4497042"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000000"/>
                </a:solidFill>
                <a:latin typeface="+mj-ea"/>
                <a:ea typeface="+mj-ea"/>
              </a:rPr>
              <a:t>■ </a:t>
            </a:r>
            <a:r>
              <a:rPr lang="ja-JP" altLang="en-US" b="1" dirty="0">
                <a:solidFill>
                  <a:srgbClr val="000000"/>
                </a:solidFill>
                <a:latin typeface="+mj-ea"/>
                <a:ea typeface="+mj-ea"/>
              </a:rPr>
              <a:t>（</a:t>
            </a:r>
            <a:r>
              <a:rPr lang="en-US" b="1" dirty="0">
                <a:solidFill>
                  <a:srgbClr val="000000"/>
                </a:solidFill>
                <a:latin typeface="+mj-ea"/>
                <a:ea typeface="+mj-ea"/>
              </a:rPr>
              <a:t>ACD</a:t>
            </a:r>
            <a:r>
              <a:rPr lang="ja-JP" altLang="en-US" b="1" dirty="0">
                <a:solidFill>
                  <a:srgbClr val="000000"/>
                </a:solidFill>
                <a:latin typeface="+mj-ea"/>
                <a:ea typeface="+mj-ea"/>
              </a:rPr>
              <a:t>着信呼） 着信数（概要）の確認方法</a:t>
            </a:r>
          </a:p>
        </p:txBody>
      </p:sp>
      <p:sp>
        <p:nvSpPr>
          <p:cNvPr id="12" name="Text Box 3"/>
          <p:cNvSpPr txBox="1">
            <a:spLocks noChangeArrowheads="1"/>
          </p:cNvSpPr>
          <p:nvPr/>
        </p:nvSpPr>
        <p:spPr bwMode="auto">
          <a:xfrm>
            <a:off x="410369" y="2085716"/>
            <a:ext cx="7980395" cy="10424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nSpc>
                <a:spcPct val="110000"/>
              </a:lnSpc>
            </a:pPr>
            <a:r>
              <a:rPr lang="en-US" sz="1200" dirty="0">
                <a:latin typeface="+mn-ea"/>
                <a:ea typeface="+mn-ea"/>
              </a:rPr>
              <a:t>■ </a:t>
            </a:r>
            <a:r>
              <a:rPr lang="ja-JP" altLang="en-US" sz="1200" dirty="0">
                <a:latin typeface="+mn-ea"/>
                <a:ea typeface="+mn-ea"/>
              </a:rPr>
              <a:t>検索条件の設定方法</a:t>
            </a:r>
            <a:endParaRPr lang="ja-JP" sz="1200" dirty="0">
              <a:latin typeface="+mn-ea"/>
              <a:ea typeface="+mn-ea"/>
            </a:endParaRPr>
          </a:p>
          <a:p>
            <a:pPr>
              <a:lnSpc>
                <a:spcPct val="110000"/>
              </a:lnSpc>
            </a:pPr>
            <a:r>
              <a:rPr lang="ja-JP" altLang="ja-JP" sz="1200" dirty="0">
                <a:latin typeface="+mn-ea"/>
                <a:ea typeface="+mn-ea"/>
              </a:rPr>
              <a:t>①</a:t>
            </a:r>
            <a:r>
              <a:rPr lang="en-US" altLang="ja-JP" sz="1200" dirty="0">
                <a:latin typeface="+mn-ea"/>
                <a:ea typeface="+mn-ea"/>
              </a:rPr>
              <a:t> </a:t>
            </a:r>
            <a:r>
              <a:rPr lang="ja-JP" sz="1200" dirty="0">
                <a:latin typeface="+mn-ea"/>
                <a:ea typeface="+mn-ea"/>
              </a:rPr>
              <a:t>作業グループ（</a:t>
            </a:r>
            <a:r>
              <a:rPr lang="ja-JP" altLang="ja-JP" sz="1200" dirty="0">
                <a:latin typeface="+mn-ea"/>
                <a:ea typeface="+mn-ea"/>
              </a:rPr>
              <a:t>ACD</a:t>
            </a:r>
            <a:r>
              <a:rPr lang="ja-JP" sz="1200" dirty="0">
                <a:latin typeface="+mn-ea"/>
                <a:ea typeface="+mn-ea"/>
              </a:rPr>
              <a:t>）</a:t>
            </a:r>
            <a:r>
              <a:rPr lang="ja-JP" altLang="en-US" sz="1200" dirty="0">
                <a:latin typeface="+mn-ea"/>
                <a:ea typeface="+mn-ea"/>
              </a:rPr>
              <a:t>：発着信数を確認したい</a:t>
            </a:r>
            <a:r>
              <a:rPr lang="en-US" altLang="ja-JP" sz="1200" dirty="0">
                <a:latin typeface="+mn-ea"/>
                <a:ea typeface="+mn-ea"/>
              </a:rPr>
              <a:t>ACD</a:t>
            </a:r>
            <a:r>
              <a:rPr lang="ja-JP" altLang="en-US" sz="1200" dirty="0">
                <a:latin typeface="+mn-ea"/>
                <a:ea typeface="+mn-ea"/>
              </a:rPr>
              <a:t>を</a:t>
            </a:r>
            <a:r>
              <a:rPr lang="ja-JP" sz="1200" dirty="0">
                <a:latin typeface="+mn-ea"/>
                <a:ea typeface="+mn-ea"/>
              </a:rPr>
              <a:t>選択して</a:t>
            </a:r>
            <a:r>
              <a:rPr lang="ja-JP" altLang="en-US" sz="1200" dirty="0">
                <a:latin typeface="+mn-ea"/>
                <a:ea typeface="+mn-ea"/>
              </a:rPr>
              <a:t>下さい</a:t>
            </a:r>
            <a:r>
              <a:rPr lang="ja-JP" sz="1200" dirty="0">
                <a:latin typeface="+mn-ea"/>
                <a:ea typeface="+mn-ea"/>
              </a:rPr>
              <a:t>。</a:t>
            </a:r>
            <a:endParaRPr lang="ja-JP" altLang="en-US" sz="1200" dirty="0">
              <a:latin typeface="+mn-ea"/>
              <a:ea typeface="+mn-ea"/>
            </a:endParaRPr>
          </a:p>
          <a:p>
            <a:pPr>
              <a:lnSpc>
                <a:spcPct val="110000"/>
              </a:lnSpc>
            </a:pPr>
            <a:r>
              <a:rPr lang="ja-JP" altLang="ja-JP" sz="1200" dirty="0">
                <a:latin typeface="+mn-ea"/>
                <a:ea typeface="+mn-ea"/>
              </a:rPr>
              <a:t>②</a:t>
            </a:r>
            <a:r>
              <a:rPr lang="en-US" altLang="ja-JP" sz="1200" dirty="0">
                <a:latin typeface="+mn-ea"/>
                <a:ea typeface="+mn-ea"/>
              </a:rPr>
              <a:t> </a:t>
            </a:r>
            <a:r>
              <a:rPr lang="ja-JP" sz="1200" dirty="0">
                <a:latin typeface="+mn-ea"/>
                <a:ea typeface="+mn-ea"/>
              </a:rPr>
              <a:t>日付レンジ</a:t>
            </a:r>
            <a:r>
              <a:rPr lang="ja-JP" altLang="en-US" sz="1200" dirty="0">
                <a:latin typeface="+mn-ea"/>
                <a:ea typeface="+mn-ea"/>
              </a:rPr>
              <a:t>：発着信数を確認したい期間を入力して下さい。</a:t>
            </a:r>
            <a:endParaRPr lang="en-US" altLang="ja-JP" sz="1200" dirty="0">
              <a:latin typeface="+mn-ea"/>
              <a:ea typeface="+mn-ea"/>
            </a:endParaRPr>
          </a:p>
          <a:p>
            <a:pPr>
              <a:lnSpc>
                <a:spcPct val="110000"/>
              </a:lnSpc>
            </a:pPr>
            <a:endParaRPr lang="en-US" altLang="ja-JP" sz="800" dirty="0">
              <a:latin typeface="+mn-ea"/>
              <a:ea typeface="+mn-ea"/>
            </a:endParaRPr>
          </a:p>
          <a:p>
            <a:pPr>
              <a:lnSpc>
                <a:spcPct val="110000"/>
              </a:lnSpc>
            </a:pPr>
            <a:r>
              <a:rPr lang="ja-JP" altLang="en-US" sz="1200" dirty="0">
                <a:latin typeface="+mn-ea"/>
                <a:ea typeface="+mn-ea"/>
              </a:rPr>
              <a:t>①、②を設定し、「検索」ボタンを押すと「作業グループ（</a:t>
            </a:r>
            <a:r>
              <a:rPr lang="en-US" altLang="ja-JP" sz="1200" dirty="0">
                <a:latin typeface="+mn-ea"/>
                <a:ea typeface="+mn-ea"/>
              </a:rPr>
              <a:t>ACD</a:t>
            </a:r>
            <a:r>
              <a:rPr lang="ja-JP" altLang="en-US" sz="1200" dirty="0">
                <a:latin typeface="+mn-ea"/>
                <a:ea typeface="+mn-ea"/>
              </a:rPr>
              <a:t>）別集計」に集計結果が表示されます。</a:t>
            </a:r>
            <a:endParaRPr lang="ja-JP" sz="1200" dirty="0">
              <a:latin typeface="+mn-ea"/>
              <a:ea typeface="+mn-ea"/>
            </a:endParaRPr>
          </a:p>
        </p:txBody>
      </p:sp>
      <p:sp>
        <p:nvSpPr>
          <p:cNvPr id="14" name="Text Box 6"/>
          <p:cNvSpPr txBox="1">
            <a:spLocks noChangeArrowheads="1"/>
          </p:cNvSpPr>
          <p:nvPr/>
        </p:nvSpPr>
        <p:spPr bwMode="auto">
          <a:xfrm>
            <a:off x="410369" y="5272881"/>
            <a:ext cx="8333119" cy="1245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nSpc>
                <a:spcPct val="110000"/>
              </a:lnSpc>
              <a:buClrTx/>
              <a:buFontTx/>
              <a:buNone/>
            </a:pPr>
            <a:r>
              <a:rPr lang="en-US" sz="1200" dirty="0">
                <a:latin typeface="+mn-ea"/>
                <a:ea typeface="+mn-ea"/>
              </a:rPr>
              <a:t>■</a:t>
            </a:r>
            <a:r>
              <a:rPr lang="ja-JP" altLang="en-US" sz="1200" dirty="0">
                <a:latin typeface="+mn-ea"/>
                <a:ea typeface="+mn-ea"/>
              </a:rPr>
              <a:t> 確認方法</a:t>
            </a:r>
            <a:endParaRPr lang="ja-JP" sz="1200" dirty="0">
              <a:latin typeface="+mn-ea"/>
              <a:ea typeface="+mn-ea"/>
            </a:endParaRPr>
          </a:p>
          <a:p>
            <a:pPr>
              <a:lnSpc>
                <a:spcPct val="110000"/>
              </a:lnSpc>
              <a:buClrTx/>
              <a:buFontTx/>
              <a:buNone/>
            </a:pPr>
            <a:r>
              <a:rPr lang="ja-JP" altLang="ja-JP" sz="1200" dirty="0">
                <a:latin typeface="+mn-ea"/>
                <a:ea typeface="+mn-ea"/>
              </a:rPr>
              <a:t>①</a:t>
            </a:r>
            <a:r>
              <a:rPr lang="ja-JP" altLang="en-US" sz="1200" dirty="0">
                <a:latin typeface="+mn-ea"/>
                <a:ea typeface="+mn-ea"/>
              </a:rPr>
              <a:t> </a:t>
            </a:r>
            <a:r>
              <a:rPr lang="ja-JP" altLang="ja-JP" sz="1200" dirty="0">
                <a:latin typeface="+mn-ea"/>
                <a:ea typeface="+mn-ea"/>
              </a:rPr>
              <a:t>作業グループ（ACD）番号</a:t>
            </a:r>
            <a:r>
              <a:rPr lang="ja-JP" altLang="en-US" sz="1200" dirty="0">
                <a:latin typeface="+mn-ea"/>
                <a:ea typeface="+mn-ea"/>
              </a:rPr>
              <a:t>／</a:t>
            </a:r>
            <a:r>
              <a:rPr lang="ja-JP" altLang="ja-JP" sz="1200" dirty="0">
                <a:latin typeface="+mn-ea"/>
                <a:ea typeface="+mn-ea"/>
              </a:rPr>
              <a:t>作業グループ（ACD）</a:t>
            </a:r>
            <a:r>
              <a:rPr lang="ja-JP" altLang="en-US" sz="1200" dirty="0">
                <a:latin typeface="+mn-ea"/>
                <a:ea typeface="+mn-ea"/>
              </a:rPr>
              <a:t>名：</a:t>
            </a:r>
            <a:r>
              <a:rPr lang="ja-JP" altLang="ja-JP" sz="1200" dirty="0">
                <a:latin typeface="+mn-ea"/>
                <a:ea typeface="+mn-ea"/>
              </a:rPr>
              <a:t>作業グループ（ACD）番号と名前が表示されます。 </a:t>
            </a:r>
            <a:endParaRPr lang="en-US" altLang="ja-JP" sz="1200" dirty="0">
              <a:latin typeface="+mn-ea"/>
              <a:ea typeface="+mn-ea"/>
            </a:endParaRPr>
          </a:p>
          <a:p>
            <a:pPr>
              <a:lnSpc>
                <a:spcPct val="110000"/>
              </a:lnSpc>
              <a:buClrTx/>
              <a:buFontTx/>
              <a:buNone/>
            </a:pPr>
            <a:r>
              <a:rPr lang="ja-JP" altLang="ja-JP" sz="1200" dirty="0">
                <a:latin typeface="+mn-ea"/>
                <a:ea typeface="+mn-ea"/>
              </a:rPr>
              <a:t>②</a:t>
            </a:r>
            <a:r>
              <a:rPr lang="en-US" altLang="ja-JP" sz="1200" dirty="0">
                <a:latin typeface="+mn-ea"/>
                <a:ea typeface="+mn-ea"/>
              </a:rPr>
              <a:t> </a:t>
            </a:r>
            <a:r>
              <a:rPr lang="ja-JP" altLang="en-US" sz="1200" dirty="0">
                <a:latin typeface="+mn-ea"/>
                <a:ea typeface="+mn-ea"/>
              </a:rPr>
              <a:t>（</a:t>
            </a:r>
            <a:r>
              <a:rPr lang="en-US" altLang="ja-JP" sz="1200" dirty="0">
                <a:latin typeface="+mn-ea"/>
                <a:ea typeface="+mn-ea"/>
              </a:rPr>
              <a:t>ACD</a:t>
            </a:r>
            <a:r>
              <a:rPr lang="ja-JP" altLang="en-US" sz="1200" dirty="0">
                <a:latin typeface="+mn-ea"/>
                <a:ea typeface="+mn-ea"/>
              </a:rPr>
              <a:t>着信呼）着信件数：着信件数が表示されます。</a:t>
            </a:r>
            <a:endParaRPr lang="en-US" altLang="ja-JP" sz="1200" dirty="0">
              <a:latin typeface="+mn-ea"/>
              <a:ea typeface="+mn-ea"/>
            </a:endParaRPr>
          </a:p>
          <a:p>
            <a:pPr>
              <a:lnSpc>
                <a:spcPct val="110000"/>
              </a:lnSpc>
              <a:buClrTx/>
              <a:buFontTx/>
              <a:buNone/>
            </a:pPr>
            <a:endParaRPr lang="en-US" altLang="ja-JP" sz="800" dirty="0">
              <a:latin typeface="+mn-ea"/>
              <a:ea typeface="+mn-ea"/>
            </a:endParaRPr>
          </a:p>
          <a:p>
            <a:pPr>
              <a:lnSpc>
                <a:spcPct val="110000"/>
              </a:lnSpc>
              <a:buClrTx/>
              <a:buFontTx/>
              <a:buNone/>
            </a:pPr>
            <a:r>
              <a:rPr lang="en-US" altLang="ja-JP" sz="1200" dirty="0">
                <a:solidFill>
                  <a:srgbClr val="FF0000"/>
                </a:solidFill>
                <a:latin typeface="+mn-ea"/>
                <a:ea typeface="+mn-ea"/>
              </a:rPr>
              <a:t>※</a:t>
            </a:r>
            <a:r>
              <a:rPr lang="ja-JP" altLang="en-US" sz="1200" dirty="0">
                <a:solidFill>
                  <a:srgbClr val="FF0000"/>
                </a:solidFill>
                <a:latin typeface="+mn-ea"/>
                <a:ea typeface="+mn-ea"/>
              </a:rPr>
              <a:t> 注意</a:t>
            </a:r>
            <a:endParaRPr lang="en-US" altLang="ja-JP" sz="1200" dirty="0">
              <a:solidFill>
                <a:srgbClr val="FF0000"/>
              </a:solidFill>
              <a:latin typeface="+mn-ea"/>
              <a:ea typeface="+mn-ea"/>
            </a:endParaRPr>
          </a:p>
          <a:p>
            <a:pPr>
              <a:lnSpc>
                <a:spcPct val="110000"/>
              </a:lnSpc>
              <a:buClrTx/>
              <a:buFontTx/>
              <a:buNone/>
            </a:pPr>
            <a:r>
              <a:rPr lang="ja-JP" altLang="en-US" sz="1200" dirty="0">
                <a:solidFill>
                  <a:srgbClr val="FF0000"/>
                </a:solidFill>
                <a:latin typeface="+mn-ea"/>
                <a:ea typeface="+mn-ea"/>
              </a:rPr>
              <a:t>プレディクティブ発信業務とインバウンド業務を同じ</a:t>
            </a:r>
            <a:r>
              <a:rPr lang="en-US" altLang="ja-JP" sz="1200" dirty="0">
                <a:solidFill>
                  <a:srgbClr val="FF0000"/>
                </a:solidFill>
                <a:latin typeface="+mn-ea"/>
                <a:ea typeface="+mn-ea"/>
              </a:rPr>
              <a:t>ACD</a:t>
            </a:r>
            <a:r>
              <a:rPr lang="ja-JP" altLang="en-US" sz="1200" dirty="0">
                <a:solidFill>
                  <a:srgbClr val="FF0000"/>
                </a:solidFill>
                <a:latin typeface="+mn-ea"/>
                <a:ea typeface="+mn-ea"/>
              </a:rPr>
              <a:t>で行った場合、着信数を正確に集計できない可能性があります。</a:t>
            </a:r>
            <a:endParaRPr lang="ja-JP" sz="1200" dirty="0">
              <a:solidFill>
                <a:srgbClr val="FF0000"/>
              </a:solidFill>
              <a:latin typeface="+mn-ea"/>
              <a:ea typeface="+mn-ea"/>
            </a:endParaRPr>
          </a:p>
        </p:txBody>
      </p:sp>
      <p:grpSp>
        <p:nvGrpSpPr>
          <p:cNvPr id="2" name="グループ化 1"/>
          <p:cNvGrpSpPr/>
          <p:nvPr/>
        </p:nvGrpSpPr>
        <p:grpSpPr>
          <a:xfrm>
            <a:off x="410369" y="1205208"/>
            <a:ext cx="7980395" cy="804827"/>
            <a:chOff x="410369" y="1205208"/>
            <a:chExt cx="7980395" cy="804827"/>
          </a:xfrm>
        </p:grpSpPr>
        <p:pic>
          <p:nvPicPr>
            <p:cNvPr id="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369" y="1205208"/>
              <a:ext cx="7980395" cy="804827"/>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7" name="Text Box 5"/>
            <p:cNvSpPr txBox="1">
              <a:spLocks noChangeArrowheads="1"/>
            </p:cNvSpPr>
            <p:nvPr/>
          </p:nvSpPr>
          <p:spPr bwMode="auto">
            <a:xfrm>
              <a:off x="3519641" y="1607621"/>
              <a:ext cx="411163" cy="334818"/>
            </a:xfrm>
            <a:prstGeom prst="rect">
              <a:avLst/>
            </a:prstGeom>
            <a:solidFill>
              <a:schemeClr val="bg1"/>
            </a:solidFill>
            <a:ln>
              <a:noFill/>
            </a:ln>
            <a:effectLst/>
          </p:spPr>
          <p:txBody>
            <a:bodyPr wrap="none" lIns="90000" tIns="46800" rIns="90000" bIns="46800" anchor="ctr" anchorCtr="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gn="ctr">
                <a:buClrTx/>
                <a:buFontTx/>
                <a:buNone/>
              </a:pPr>
              <a:r>
                <a:rPr lang="en-US" b="1" dirty="0">
                  <a:solidFill>
                    <a:schemeClr val="tx1"/>
                  </a:solidFill>
                  <a:latin typeface="+mn-ea"/>
                  <a:ea typeface="+mn-ea"/>
                </a:rPr>
                <a:t>①</a:t>
              </a:r>
            </a:p>
          </p:txBody>
        </p:sp>
        <p:sp>
          <p:nvSpPr>
            <p:cNvPr id="18" name="Text Box 9"/>
            <p:cNvSpPr txBox="1">
              <a:spLocks noChangeArrowheads="1"/>
            </p:cNvSpPr>
            <p:nvPr/>
          </p:nvSpPr>
          <p:spPr bwMode="auto">
            <a:xfrm>
              <a:off x="5983853" y="1219332"/>
              <a:ext cx="411163" cy="334818"/>
            </a:xfrm>
            <a:prstGeom prst="rect">
              <a:avLst/>
            </a:prstGeom>
            <a:solidFill>
              <a:schemeClr val="bg1"/>
            </a:solidFill>
            <a:ln>
              <a:noFill/>
            </a:ln>
            <a:effectLst/>
          </p:spPr>
          <p:txBody>
            <a:bodyPr wrap="none" lIns="90000" tIns="46800" rIns="90000" bIns="46800" anchor="ctr" anchorCtr="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gn="ctr">
                <a:buClrTx/>
                <a:buFontTx/>
                <a:buNone/>
              </a:pPr>
              <a:r>
                <a:rPr lang="en-US" b="1" dirty="0">
                  <a:solidFill>
                    <a:schemeClr val="tx1"/>
                  </a:solidFill>
                  <a:latin typeface="+mn-ea"/>
                  <a:ea typeface="+mn-ea"/>
                </a:rPr>
                <a:t>②</a:t>
              </a:r>
            </a:p>
          </p:txBody>
        </p:sp>
        <p:sp>
          <p:nvSpPr>
            <p:cNvPr id="19" name="Rectangle 14"/>
            <p:cNvSpPr>
              <a:spLocks noChangeArrowheads="1"/>
            </p:cNvSpPr>
            <p:nvPr/>
          </p:nvSpPr>
          <p:spPr bwMode="auto">
            <a:xfrm>
              <a:off x="3995936" y="1588365"/>
              <a:ext cx="3744416" cy="334818"/>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0" name="Rectangle 14"/>
            <p:cNvSpPr>
              <a:spLocks noChangeArrowheads="1"/>
            </p:cNvSpPr>
            <p:nvPr/>
          </p:nvSpPr>
          <p:spPr bwMode="auto">
            <a:xfrm>
              <a:off x="501575" y="1581969"/>
              <a:ext cx="2990306" cy="334818"/>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grpSp>
        <p:nvGrpSpPr>
          <p:cNvPr id="3" name="グループ化 2"/>
          <p:cNvGrpSpPr/>
          <p:nvPr/>
        </p:nvGrpSpPr>
        <p:grpSpPr>
          <a:xfrm>
            <a:off x="410369" y="3361781"/>
            <a:ext cx="8333119" cy="1852809"/>
            <a:chOff x="501575" y="3862844"/>
            <a:chExt cx="8333119" cy="1852809"/>
          </a:xfrm>
        </p:grpSpPr>
        <p:pic>
          <p:nvPicPr>
            <p:cNvPr id="3277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01575" y="3862844"/>
              <a:ext cx="8333119" cy="1852809"/>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5" name="Rectangle 14"/>
            <p:cNvSpPr>
              <a:spLocks noChangeArrowheads="1"/>
            </p:cNvSpPr>
            <p:nvPr/>
          </p:nvSpPr>
          <p:spPr bwMode="auto">
            <a:xfrm>
              <a:off x="556010" y="4064372"/>
              <a:ext cx="705247" cy="1476000"/>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1" name="Text Box 5"/>
            <p:cNvSpPr txBox="1">
              <a:spLocks noChangeArrowheads="1"/>
            </p:cNvSpPr>
            <p:nvPr/>
          </p:nvSpPr>
          <p:spPr bwMode="auto">
            <a:xfrm>
              <a:off x="763455" y="4754708"/>
              <a:ext cx="265382" cy="232726"/>
            </a:xfrm>
            <a:prstGeom prst="rect">
              <a:avLst/>
            </a:prstGeom>
            <a:solidFill>
              <a:schemeClr val="bg1"/>
            </a:solidFill>
            <a:ln>
              <a:noFill/>
            </a:ln>
            <a:effectLst/>
          </p:spPr>
          <p:txBody>
            <a:bodyPr wrap="none" lIns="90000" tIns="46800" rIns="90000" bIns="46800" anchor="ctr" anchorCtr="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gn="ctr">
                <a:buClrTx/>
                <a:buFontTx/>
                <a:buNone/>
              </a:pPr>
              <a:r>
                <a:rPr lang="en-US" sz="1600" b="1" dirty="0">
                  <a:solidFill>
                    <a:schemeClr val="tx1"/>
                  </a:solidFill>
                  <a:latin typeface="+mn-ea"/>
                  <a:ea typeface="+mn-ea"/>
                </a:rPr>
                <a:t>①</a:t>
              </a:r>
            </a:p>
          </p:txBody>
        </p:sp>
        <p:sp>
          <p:nvSpPr>
            <p:cNvPr id="22" name="Text Box 9"/>
            <p:cNvSpPr txBox="1">
              <a:spLocks noChangeArrowheads="1"/>
            </p:cNvSpPr>
            <p:nvPr/>
          </p:nvSpPr>
          <p:spPr bwMode="auto">
            <a:xfrm>
              <a:off x="1469306" y="4743071"/>
              <a:ext cx="265383" cy="255999"/>
            </a:xfrm>
            <a:prstGeom prst="rect">
              <a:avLst/>
            </a:prstGeom>
            <a:solidFill>
              <a:schemeClr val="bg1"/>
            </a:solidFill>
            <a:ln>
              <a:noFill/>
            </a:ln>
            <a:effectLst/>
          </p:spPr>
          <p:txBody>
            <a:bodyPr wrap="none" lIns="90000" tIns="46800" rIns="90000" bIns="46800" anchor="ctr" anchorCtr="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gn="ctr">
                <a:buClrTx/>
                <a:buFontTx/>
                <a:buNone/>
              </a:pPr>
              <a:r>
                <a:rPr lang="en-US" sz="1600" b="1" dirty="0">
                  <a:solidFill>
                    <a:schemeClr val="tx1"/>
                  </a:solidFill>
                  <a:latin typeface="+mn-ea"/>
                  <a:ea typeface="+mn-ea"/>
                </a:rPr>
                <a:t>②</a:t>
              </a:r>
            </a:p>
          </p:txBody>
        </p:sp>
        <p:sp>
          <p:nvSpPr>
            <p:cNvPr id="24" name="Rectangle 14"/>
            <p:cNvSpPr>
              <a:spLocks noChangeArrowheads="1"/>
            </p:cNvSpPr>
            <p:nvPr/>
          </p:nvSpPr>
          <p:spPr bwMode="auto">
            <a:xfrm>
              <a:off x="1285872" y="4064372"/>
              <a:ext cx="123384" cy="1477462"/>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sp>
        <p:nvSpPr>
          <p:cNvPr id="25" name="Rectangle 3"/>
          <p:cNvSpPr>
            <a:spLocks noChangeArrowheads="1"/>
          </p:cNvSpPr>
          <p:nvPr/>
        </p:nvSpPr>
        <p:spPr bwMode="auto">
          <a:xfrm>
            <a:off x="256381" y="492438"/>
            <a:ext cx="4650930"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1600" dirty="0">
                <a:solidFill>
                  <a:srgbClr val="000000"/>
                </a:solidFill>
              </a:rPr>
              <a:t>［</a:t>
            </a:r>
            <a:r>
              <a:rPr lang="ja-JP" altLang="ja-JP" sz="1600" dirty="0">
                <a:solidFill>
                  <a:srgbClr val="000000"/>
                </a:solidFill>
              </a:rPr>
              <a:t>レポート・履歴</a:t>
            </a:r>
            <a:r>
              <a:rPr lang="ja-JP" altLang="en-US" sz="1600" dirty="0">
                <a:solidFill>
                  <a:srgbClr val="000000"/>
                </a:solidFill>
              </a:rPr>
              <a:t>］ → ［作業グループ（</a:t>
            </a:r>
            <a:r>
              <a:rPr lang="en-US" altLang="ja-JP" sz="1600" dirty="0">
                <a:solidFill>
                  <a:srgbClr val="000000"/>
                </a:solidFill>
              </a:rPr>
              <a:t>ACD</a:t>
            </a:r>
            <a:r>
              <a:rPr lang="ja-JP" altLang="en-US" sz="1600" dirty="0">
                <a:solidFill>
                  <a:srgbClr val="000000"/>
                </a:solidFill>
              </a:rPr>
              <a:t>）レポート］</a:t>
            </a:r>
            <a:endParaRPr lang="en-US" sz="1600" dirty="0">
              <a:solidFill>
                <a:srgbClr val="000000"/>
              </a:solidFill>
            </a:endParaRPr>
          </a:p>
        </p:txBody>
      </p:sp>
      <p:sp>
        <p:nvSpPr>
          <p:cNvPr id="5" name="スライド番号プレースホルダー 4"/>
          <p:cNvSpPr>
            <a:spLocks noGrp="1"/>
          </p:cNvSpPr>
          <p:nvPr>
            <p:ph type="sldNum" idx="12"/>
          </p:nvPr>
        </p:nvSpPr>
        <p:spPr/>
        <p:txBody>
          <a:bodyPr/>
          <a:lstStyle/>
          <a:p>
            <a:fld id="{C667ACF3-2837-4D0C-8A93-89785C413AFF}" type="slidenum">
              <a:rPr lang="en-US" smtClean="0"/>
              <a:pPr/>
              <a:t>10</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Blur radius="20"/>
                    </a14:imgEffect>
                  </a14:imgLayer>
                </a14:imgProps>
              </a:ext>
              <a:ext uri="{28A0092B-C50C-407E-A947-70E740481C1C}">
                <a14:useLocalDpi xmlns:a14="http://schemas.microsoft.com/office/drawing/2010/main" val="0"/>
              </a:ext>
            </a:extLst>
          </a:blip>
          <a:srcRect/>
          <a:stretch/>
        </p:blipFill>
        <p:spPr bwMode="auto">
          <a:xfrm>
            <a:off x="4006581" y="5389883"/>
            <a:ext cx="541706" cy="8814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 name="Rectangle 3"/>
          <p:cNvSpPr>
            <a:spLocks noChangeArrowheads="1"/>
          </p:cNvSpPr>
          <p:nvPr/>
        </p:nvSpPr>
        <p:spPr bwMode="auto">
          <a:xfrm>
            <a:off x="256381" y="492438"/>
            <a:ext cx="4360787"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1600" dirty="0">
                <a:solidFill>
                  <a:srgbClr val="000000"/>
                </a:solidFill>
              </a:rPr>
              <a:t>［</a:t>
            </a:r>
            <a:r>
              <a:rPr lang="ja-JP" altLang="ja-JP" sz="1600" dirty="0">
                <a:solidFill>
                  <a:srgbClr val="000000"/>
                </a:solidFill>
              </a:rPr>
              <a:t>レポート・履歴</a:t>
            </a:r>
            <a:r>
              <a:rPr lang="ja-JP" altLang="en-US" sz="1600" dirty="0">
                <a:solidFill>
                  <a:srgbClr val="000000"/>
                </a:solidFill>
              </a:rPr>
              <a:t>］ → ［作業グループ（</a:t>
            </a:r>
            <a:r>
              <a:rPr lang="en-US" altLang="ja-JP" sz="1600" dirty="0">
                <a:solidFill>
                  <a:srgbClr val="000000"/>
                </a:solidFill>
              </a:rPr>
              <a:t>ACD</a:t>
            </a:r>
            <a:r>
              <a:rPr lang="ja-JP" altLang="en-US" sz="1600" dirty="0">
                <a:solidFill>
                  <a:srgbClr val="000000"/>
                </a:solidFill>
              </a:rPr>
              <a:t>）履歴］</a:t>
            </a:r>
            <a:endParaRPr lang="en-US" altLang="ja-JP" sz="1600" dirty="0">
              <a:solidFill>
                <a:srgbClr val="000000"/>
              </a:solidFill>
            </a:endParaRPr>
          </a:p>
        </p:txBody>
      </p:sp>
      <p:sp>
        <p:nvSpPr>
          <p:cNvPr id="6" name="Rectangle 3"/>
          <p:cNvSpPr>
            <a:spLocks noChangeArrowheads="1"/>
          </p:cNvSpPr>
          <p:nvPr/>
        </p:nvSpPr>
        <p:spPr bwMode="auto">
          <a:xfrm>
            <a:off x="0" y="0"/>
            <a:ext cx="3798132"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000000"/>
                </a:solidFill>
                <a:latin typeface="+mj-ea"/>
                <a:ea typeface="+mj-ea"/>
              </a:rPr>
              <a:t>■</a:t>
            </a:r>
            <a:r>
              <a:rPr lang="ja-JP" altLang="en-US" b="1" dirty="0">
                <a:solidFill>
                  <a:srgbClr val="000000"/>
                </a:solidFill>
                <a:latin typeface="+mj-ea"/>
                <a:ea typeface="+mj-ea"/>
              </a:rPr>
              <a:t> （</a:t>
            </a:r>
            <a:r>
              <a:rPr lang="en-US" altLang="ja-JP" b="1" dirty="0">
                <a:solidFill>
                  <a:srgbClr val="000000"/>
                </a:solidFill>
                <a:latin typeface="+mj-ea"/>
                <a:ea typeface="+mj-ea"/>
              </a:rPr>
              <a:t>ACD</a:t>
            </a:r>
            <a:r>
              <a:rPr lang="ja-JP" altLang="en-US" b="1" dirty="0">
                <a:solidFill>
                  <a:srgbClr val="000000"/>
                </a:solidFill>
                <a:latin typeface="+mj-ea"/>
                <a:ea typeface="+mj-ea"/>
              </a:rPr>
              <a:t>着信呼）履歴詳細 確認方法</a:t>
            </a:r>
          </a:p>
        </p:txBody>
      </p:sp>
      <p:grpSp>
        <p:nvGrpSpPr>
          <p:cNvPr id="25" name="グループ化 24"/>
          <p:cNvGrpSpPr/>
          <p:nvPr/>
        </p:nvGrpSpPr>
        <p:grpSpPr>
          <a:xfrm>
            <a:off x="251520" y="902206"/>
            <a:ext cx="8688437" cy="1014176"/>
            <a:chOff x="251520" y="1143506"/>
            <a:chExt cx="8688437" cy="1014176"/>
          </a:xfrm>
        </p:grpSpPr>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51520" y="1193017"/>
              <a:ext cx="8688437" cy="686584"/>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4"/>
            <p:cNvSpPr>
              <a:spLocks noChangeArrowheads="1"/>
            </p:cNvSpPr>
            <p:nvPr/>
          </p:nvSpPr>
          <p:spPr bwMode="auto">
            <a:xfrm>
              <a:off x="319087" y="1500098"/>
              <a:ext cx="2916000" cy="158400"/>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8" name="Text Box 5"/>
            <p:cNvSpPr txBox="1">
              <a:spLocks noChangeArrowheads="1"/>
            </p:cNvSpPr>
            <p:nvPr/>
          </p:nvSpPr>
          <p:spPr bwMode="auto">
            <a:xfrm>
              <a:off x="2366417" y="1143506"/>
              <a:ext cx="411163" cy="368300"/>
            </a:xfrm>
            <a:prstGeom prst="rect">
              <a:avLst/>
            </a:prstGeom>
            <a:noFill/>
            <a:ln>
              <a:noFill/>
            </a:ln>
            <a:effec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gn="ctr">
                <a:buClrTx/>
                <a:buFontTx/>
                <a:buNone/>
              </a:pPr>
              <a:r>
                <a:rPr lang="en-US" b="1" dirty="0">
                  <a:solidFill>
                    <a:schemeClr val="tx1"/>
                  </a:solidFill>
                  <a:latin typeface="+mn-ea"/>
                  <a:ea typeface="+mn-ea"/>
                </a:rPr>
                <a:t>①</a:t>
              </a:r>
            </a:p>
          </p:txBody>
        </p:sp>
        <p:sp>
          <p:nvSpPr>
            <p:cNvPr id="12" name="Rectangle 4"/>
            <p:cNvSpPr>
              <a:spLocks noChangeArrowheads="1"/>
            </p:cNvSpPr>
            <p:nvPr/>
          </p:nvSpPr>
          <p:spPr bwMode="auto">
            <a:xfrm>
              <a:off x="3285382" y="1673658"/>
              <a:ext cx="2592287" cy="144000"/>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3" name="Text Box 5"/>
            <p:cNvSpPr txBox="1">
              <a:spLocks noChangeArrowheads="1"/>
            </p:cNvSpPr>
            <p:nvPr/>
          </p:nvSpPr>
          <p:spPr bwMode="auto">
            <a:xfrm>
              <a:off x="4420173" y="1786169"/>
              <a:ext cx="414194" cy="371513"/>
            </a:xfrm>
            <a:prstGeom prst="rect">
              <a:avLst/>
            </a:prstGeom>
            <a:noFill/>
            <a:ln>
              <a:noFill/>
            </a:ln>
            <a:effec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gn="ctr">
                <a:buClrTx/>
                <a:buFontTx/>
                <a:buNone/>
              </a:pPr>
              <a:r>
                <a:rPr lang="ja-JP" altLang="en-US" b="1" dirty="0">
                  <a:solidFill>
                    <a:schemeClr val="tx1"/>
                  </a:solidFill>
                  <a:latin typeface="+mn-ea"/>
                  <a:ea typeface="+mn-ea"/>
                </a:rPr>
                <a:t>③</a:t>
              </a:r>
              <a:endParaRPr lang="en-US" b="1" dirty="0">
                <a:solidFill>
                  <a:schemeClr val="tx1"/>
                </a:solidFill>
                <a:latin typeface="+mn-ea"/>
                <a:ea typeface="+mn-ea"/>
              </a:endParaRPr>
            </a:p>
          </p:txBody>
        </p:sp>
        <p:sp>
          <p:nvSpPr>
            <p:cNvPr id="18" name="Rectangle 4"/>
            <p:cNvSpPr>
              <a:spLocks noChangeArrowheads="1"/>
            </p:cNvSpPr>
            <p:nvPr/>
          </p:nvSpPr>
          <p:spPr bwMode="auto">
            <a:xfrm>
              <a:off x="319086" y="1681944"/>
              <a:ext cx="1692000" cy="144000"/>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 name="Text Box 5"/>
            <p:cNvSpPr txBox="1">
              <a:spLocks noChangeArrowheads="1"/>
            </p:cNvSpPr>
            <p:nvPr/>
          </p:nvSpPr>
          <p:spPr bwMode="auto">
            <a:xfrm>
              <a:off x="1089328" y="1786169"/>
              <a:ext cx="414194" cy="371513"/>
            </a:xfrm>
            <a:prstGeom prst="rect">
              <a:avLst/>
            </a:prstGeom>
            <a:noFill/>
            <a:ln>
              <a:noFill/>
            </a:ln>
            <a:effec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gn="ctr">
                <a:buClrTx/>
                <a:buFontTx/>
                <a:buNone/>
              </a:pPr>
              <a:r>
                <a:rPr lang="ja-JP" altLang="en-US" b="1" dirty="0">
                  <a:solidFill>
                    <a:schemeClr val="tx1"/>
                  </a:solidFill>
                  <a:latin typeface="+mn-ea"/>
                  <a:ea typeface="+mn-ea"/>
                </a:rPr>
                <a:t>②</a:t>
              </a:r>
              <a:endParaRPr lang="en-US" b="1" dirty="0">
                <a:solidFill>
                  <a:schemeClr val="tx1"/>
                </a:solidFill>
                <a:latin typeface="+mn-ea"/>
                <a:ea typeface="+mn-ea"/>
              </a:endParaRPr>
            </a:p>
          </p:txBody>
        </p:sp>
      </p:grpSp>
      <p:grpSp>
        <p:nvGrpSpPr>
          <p:cNvPr id="23" name="グループ化 22"/>
          <p:cNvGrpSpPr/>
          <p:nvPr/>
        </p:nvGrpSpPr>
        <p:grpSpPr>
          <a:xfrm>
            <a:off x="418671" y="1883856"/>
            <a:ext cx="8003004" cy="2193550"/>
            <a:chOff x="351879" y="2835528"/>
            <a:chExt cx="8003004" cy="2193550"/>
          </a:xfrm>
        </p:grpSpPr>
        <p:sp>
          <p:nvSpPr>
            <p:cNvPr id="20" name="Text Box 2"/>
            <p:cNvSpPr txBox="1">
              <a:spLocks noChangeArrowheads="1"/>
            </p:cNvSpPr>
            <p:nvPr/>
          </p:nvSpPr>
          <p:spPr bwMode="auto">
            <a:xfrm>
              <a:off x="351879" y="2835528"/>
              <a:ext cx="7221537" cy="2193550"/>
            </a:xfrm>
            <a:prstGeom prst="rect">
              <a:avLst/>
            </a:prstGeom>
            <a:noFill/>
            <a:ln>
              <a:noFill/>
            </a:ln>
            <a:effec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nSpc>
                  <a:spcPct val="110000"/>
                </a:lnSpc>
              </a:pPr>
              <a:r>
                <a:rPr lang="en-US" sz="1200" dirty="0">
                  <a:latin typeface="+mn-ea"/>
                  <a:ea typeface="+mn-ea"/>
                </a:rPr>
                <a:t>■</a:t>
              </a:r>
              <a:r>
                <a:rPr lang="ja-JP" altLang="en-US" sz="1200" dirty="0">
                  <a:latin typeface="+mn-ea"/>
                  <a:ea typeface="+mn-ea"/>
                </a:rPr>
                <a:t> 検索条件</a:t>
              </a:r>
              <a:r>
                <a:rPr lang="ja-JP" altLang="en-US" sz="1200" dirty="0">
                  <a:latin typeface="+mn-ea"/>
                </a:rPr>
                <a:t>の設定方法</a:t>
              </a:r>
              <a:endParaRPr lang="ja-JP" sz="1200" dirty="0">
                <a:latin typeface="+mn-ea"/>
                <a:ea typeface="+mn-ea"/>
              </a:endParaRPr>
            </a:p>
            <a:p>
              <a:pPr>
                <a:lnSpc>
                  <a:spcPct val="110000"/>
                </a:lnSpc>
              </a:pPr>
              <a:r>
                <a:rPr lang="ja-JP" altLang="ja-JP" sz="1200" dirty="0">
                  <a:latin typeface="+mn-ea"/>
                  <a:ea typeface="+mn-ea"/>
                </a:rPr>
                <a:t>①</a:t>
              </a:r>
              <a:r>
                <a:rPr lang="en-US" altLang="ja-JP" sz="1200" dirty="0">
                  <a:latin typeface="+mn-ea"/>
                  <a:ea typeface="+mn-ea"/>
                </a:rPr>
                <a:t> </a:t>
              </a:r>
              <a:r>
                <a:rPr lang="ja-JP" altLang="en-US" sz="1200" dirty="0">
                  <a:latin typeface="+mn-ea"/>
                  <a:ea typeface="+mn-ea"/>
                </a:rPr>
                <a:t>作業グループ（</a:t>
              </a:r>
              <a:r>
                <a:rPr lang="en-US" altLang="ja-JP" sz="1200" dirty="0">
                  <a:latin typeface="+mn-ea"/>
                  <a:ea typeface="+mn-ea"/>
                </a:rPr>
                <a:t>ACD</a:t>
              </a:r>
              <a:r>
                <a:rPr lang="ja-JP" altLang="en-US" sz="1200" dirty="0">
                  <a:latin typeface="+mn-ea"/>
                  <a:ea typeface="+mn-ea"/>
                </a:rPr>
                <a:t>）：</a:t>
              </a:r>
              <a:r>
                <a:rPr lang="en-US" altLang="ja-JP" sz="1200" dirty="0">
                  <a:latin typeface="+mn-ea"/>
                  <a:ea typeface="+mn-ea"/>
                </a:rPr>
                <a:t>ACD</a:t>
              </a:r>
              <a:r>
                <a:rPr lang="ja-JP" sz="1200" dirty="0">
                  <a:latin typeface="+mn-ea"/>
                  <a:ea typeface="+mn-ea"/>
                </a:rPr>
                <a:t>を選択して</a:t>
              </a:r>
              <a:r>
                <a:rPr lang="ja-JP" altLang="en-US" sz="1200" dirty="0">
                  <a:latin typeface="+mn-ea"/>
                  <a:ea typeface="+mn-ea"/>
                </a:rPr>
                <a:t>下さい</a:t>
              </a:r>
              <a:r>
                <a:rPr lang="ja-JP" sz="1200" dirty="0">
                  <a:latin typeface="+mn-ea"/>
                  <a:ea typeface="+mn-ea"/>
                </a:rPr>
                <a:t>。</a:t>
              </a:r>
              <a:endParaRPr lang="ja-JP" altLang="en-US" sz="1200" dirty="0">
                <a:latin typeface="+mn-ea"/>
                <a:ea typeface="+mn-ea"/>
              </a:endParaRPr>
            </a:p>
            <a:p>
              <a:pPr>
                <a:lnSpc>
                  <a:spcPct val="110000"/>
                </a:lnSpc>
              </a:pPr>
              <a:r>
                <a:rPr lang="ja-JP" altLang="ja-JP" sz="1200" dirty="0">
                  <a:latin typeface="+mn-ea"/>
                  <a:ea typeface="+mn-ea"/>
                </a:rPr>
                <a:t>②</a:t>
              </a:r>
              <a:r>
                <a:rPr lang="ja-JP" altLang="en-US" sz="1200" dirty="0">
                  <a:latin typeface="+mn-ea"/>
                  <a:ea typeface="+mn-ea"/>
                </a:rPr>
                <a:t> 最終アクションを選択してください。</a:t>
              </a:r>
              <a:endParaRPr lang="en-US" altLang="ja-JP" sz="1200" dirty="0">
                <a:latin typeface="+mn-ea"/>
                <a:ea typeface="+mn-ea"/>
              </a:endParaRPr>
            </a:p>
            <a:p>
              <a:pPr>
                <a:lnSpc>
                  <a:spcPct val="110000"/>
                </a:lnSpc>
              </a:pPr>
              <a:endParaRPr lang="en-US" altLang="ja-JP" sz="400" dirty="0">
                <a:latin typeface="+mn-ea"/>
                <a:ea typeface="+mn-ea"/>
              </a:endParaRPr>
            </a:p>
            <a:p>
              <a:pPr>
                <a:lnSpc>
                  <a:spcPct val="110000"/>
                </a:lnSpc>
              </a:pPr>
              <a:endParaRPr lang="en-US" altLang="ja-JP" sz="1200" dirty="0">
                <a:latin typeface="+mn-ea"/>
                <a:ea typeface="+mn-ea"/>
              </a:endParaRPr>
            </a:p>
            <a:p>
              <a:pPr>
                <a:lnSpc>
                  <a:spcPct val="110000"/>
                </a:lnSpc>
              </a:pPr>
              <a:endParaRPr lang="en-US" altLang="ja-JP" sz="1200" dirty="0">
                <a:latin typeface="+mn-ea"/>
                <a:ea typeface="+mn-ea"/>
              </a:endParaRPr>
            </a:p>
            <a:p>
              <a:pPr>
                <a:lnSpc>
                  <a:spcPct val="110000"/>
                </a:lnSpc>
              </a:pPr>
              <a:endParaRPr lang="en-US" altLang="ja-JP" sz="1200" dirty="0">
                <a:latin typeface="+mn-ea"/>
                <a:ea typeface="+mn-ea"/>
              </a:endParaRPr>
            </a:p>
            <a:p>
              <a:pPr>
                <a:lnSpc>
                  <a:spcPct val="110000"/>
                </a:lnSpc>
              </a:pPr>
              <a:endParaRPr lang="en-US" altLang="ja-JP" sz="1200" dirty="0">
                <a:latin typeface="+mn-ea"/>
                <a:ea typeface="+mn-ea"/>
              </a:endParaRPr>
            </a:p>
            <a:p>
              <a:pPr>
                <a:lnSpc>
                  <a:spcPct val="110000"/>
                </a:lnSpc>
              </a:pPr>
              <a:endParaRPr lang="en-US" altLang="ja-JP" sz="1200" dirty="0">
                <a:latin typeface="+mn-ea"/>
                <a:ea typeface="+mn-ea"/>
              </a:endParaRPr>
            </a:p>
            <a:p>
              <a:pPr>
                <a:lnSpc>
                  <a:spcPct val="110000"/>
                </a:lnSpc>
              </a:pPr>
              <a:br>
                <a:rPr lang="en-US" altLang="ja-JP" sz="1200" dirty="0">
                  <a:latin typeface="+mn-ea"/>
                  <a:ea typeface="+mn-ea"/>
                </a:rPr>
              </a:br>
              <a:r>
                <a:rPr lang="ja-JP" altLang="ja-JP" sz="1200" dirty="0">
                  <a:latin typeface="+mn-ea"/>
                  <a:ea typeface="+mn-ea"/>
                </a:rPr>
                <a:t>③</a:t>
              </a:r>
              <a:r>
                <a:rPr lang="ja-JP" altLang="en-US" sz="1200" dirty="0">
                  <a:latin typeface="+mn-ea"/>
                  <a:ea typeface="+mn-ea"/>
                </a:rPr>
                <a:t> </a:t>
              </a:r>
              <a:r>
                <a:rPr lang="ja-JP" altLang="en-US" sz="1200" dirty="0">
                  <a:latin typeface="+mn-ea"/>
                </a:rPr>
                <a:t>日付レンジ：</a:t>
              </a:r>
              <a:r>
                <a:rPr lang="ja-JP" altLang="ja-JP" sz="1200" dirty="0">
                  <a:latin typeface="+mn-ea"/>
                </a:rPr>
                <a:t>期間を設定して</a:t>
              </a:r>
              <a:r>
                <a:rPr lang="ja-JP" altLang="en-US" sz="1200" dirty="0">
                  <a:latin typeface="+mn-ea"/>
                </a:rPr>
                <a:t>下さい。</a:t>
              </a:r>
              <a:endParaRPr lang="en-US" altLang="ja-JP" sz="1200" dirty="0">
                <a:latin typeface="+mn-ea"/>
              </a:endParaRPr>
            </a:p>
          </p:txBody>
        </p:sp>
        <p:grpSp>
          <p:nvGrpSpPr>
            <p:cNvPr id="22" name="グループ化 21"/>
            <p:cNvGrpSpPr/>
            <p:nvPr/>
          </p:nvGrpSpPr>
          <p:grpSpPr>
            <a:xfrm>
              <a:off x="689392" y="3630930"/>
              <a:ext cx="7665491" cy="1096656"/>
              <a:chOff x="651292" y="3429000"/>
              <a:chExt cx="7665491" cy="1096656"/>
            </a:xfrm>
          </p:grpSpPr>
          <p:grpSp>
            <p:nvGrpSpPr>
              <p:cNvPr id="9" name="グループ化 8"/>
              <p:cNvGrpSpPr/>
              <p:nvPr/>
            </p:nvGrpSpPr>
            <p:grpSpPr>
              <a:xfrm>
                <a:off x="651292" y="3429000"/>
                <a:ext cx="2272060" cy="1028055"/>
                <a:chOff x="404466" y="4387849"/>
                <a:chExt cx="2272060" cy="1028055"/>
              </a:xfrm>
            </p:grpSpPr>
            <p:pic>
              <p:nvPicPr>
                <p:cNvPr id="1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04466" y="4387849"/>
                  <a:ext cx="2272060" cy="1028055"/>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5" name="角丸四角形 14"/>
                <p:cNvSpPr/>
                <p:nvPr/>
              </p:nvSpPr>
              <p:spPr bwMode="auto">
                <a:xfrm>
                  <a:off x="1691680" y="4791832"/>
                  <a:ext cx="880318" cy="586146"/>
                </a:xfrm>
                <a:prstGeom prst="roundRect">
                  <a:avLst/>
                </a:prstGeom>
                <a:noFill/>
                <a:ln w="19050" cap="flat" cmpd="sng" algn="ctr">
                  <a:solidFill>
                    <a:srgbClr val="FF0000">
                      <a:alpha val="50000"/>
                    </a:srgbClr>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charset="-128"/>
                  </a:endParaRPr>
                </a:p>
              </p:txBody>
            </p:sp>
          </p:grpSp>
          <p:sp>
            <p:nvSpPr>
              <p:cNvPr id="17" name="右中かっこ 16"/>
              <p:cNvSpPr/>
              <p:nvPr/>
            </p:nvSpPr>
            <p:spPr bwMode="auto">
              <a:xfrm>
                <a:off x="2951725" y="3849199"/>
                <a:ext cx="202340" cy="591224"/>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charset="-128"/>
                </a:endParaRPr>
              </a:p>
            </p:txBody>
          </p:sp>
          <p:sp>
            <p:nvSpPr>
              <p:cNvPr id="14" name="Text Box 35"/>
              <p:cNvSpPr txBox="1">
                <a:spLocks noChangeArrowheads="1"/>
              </p:cNvSpPr>
              <p:nvPr/>
            </p:nvSpPr>
            <p:spPr bwMode="auto">
              <a:xfrm>
                <a:off x="3117121" y="3770961"/>
                <a:ext cx="5199662" cy="75469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nSpc>
                    <a:spcPct val="130000"/>
                  </a:lnSpc>
                </a:pPr>
                <a:r>
                  <a:rPr lang="ja-JP" altLang="en-US" sz="1100" dirty="0">
                    <a:solidFill>
                      <a:schemeClr val="tx1"/>
                    </a:solidFill>
                    <a:latin typeface="+mn-ea"/>
                  </a:rPr>
                  <a:t>・ 顧客放棄：顧客側で通話が切断された場合</a:t>
                </a:r>
                <a:endParaRPr lang="en-US" altLang="ja-JP" sz="1100" dirty="0">
                  <a:solidFill>
                    <a:schemeClr val="tx1"/>
                  </a:solidFill>
                  <a:latin typeface="+mn-ea"/>
                </a:endParaRPr>
              </a:p>
              <a:p>
                <a:pPr>
                  <a:lnSpc>
                    <a:spcPct val="130000"/>
                  </a:lnSpc>
                </a:pPr>
                <a:r>
                  <a:rPr lang="ja-JP" altLang="en-US" sz="1100" dirty="0">
                    <a:solidFill>
                      <a:schemeClr val="tx1"/>
                    </a:solidFill>
                    <a:latin typeface="+mn-ea"/>
                  </a:rPr>
                  <a:t>・ 完了：通話が成立した場合（留守番等含む）</a:t>
                </a:r>
                <a:endParaRPr lang="en-US" altLang="ja-JP" sz="1100" dirty="0">
                  <a:solidFill>
                    <a:schemeClr val="tx1"/>
                  </a:solidFill>
                  <a:latin typeface="+mn-ea"/>
                </a:endParaRPr>
              </a:p>
              <a:p>
                <a:pPr>
                  <a:lnSpc>
                    <a:spcPct val="130000"/>
                  </a:lnSpc>
                </a:pPr>
                <a:r>
                  <a:rPr lang="ja-JP" altLang="en-US" sz="1100" dirty="0">
                    <a:solidFill>
                      <a:schemeClr val="tx1"/>
                    </a:solidFill>
                    <a:latin typeface="+mn-ea"/>
                  </a:rPr>
                  <a:t>・ タイムアウト：架電先と繋がらずオペレーターやシステム側で切断した場合</a:t>
                </a:r>
                <a:endParaRPr lang="en-US" altLang="ja-JP" sz="1100" dirty="0">
                  <a:solidFill>
                    <a:schemeClr val="tx1"/>
                  </a:solidFill>
                  <a:latin typeface="+mn-ea"/>
                </a:endParaRPr>
              </a:p>
            </p:txBody>
          </p:sp>
        </p:grpSp>
      </p:grpSp>
      <p:grpSp>
        <p:nvGrpSpPr>
          <p:cNvPr id="36" name="グループ化 35"/>
          <p:cNvGrpSpPr/>
          <p:nvPr/>
        </p:nvGrpSpPr>
        <p:grpSpPr>
          <a:xfrm>
            <a:off x="250031" y="4211642"/>
            <a:ext cx="8479383" cy="1501546"/>
            <a:chOff x="269081" y="4300542"/>
            <a:chExt cx="8479383" cy="1501546"/>
          </a:xfrm>
        </p:grpSpPr>
        <p:pic>
          <p:nvPicPr>
            <p:cNvPr id="40"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69081" y="4300542"/>
              <a:ext cx="8479383" cy="1501545"/>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1" name="Rectangle 3"/>
            <p:cNvSpPr>
              <a:spLocks noChangeArrowheads="1"/>
            </p:cNvSpPr>
            <p:nvPr/>
          </p:nvSpPr>
          <p:spPr bwMode="auto">
            <a:xfrm>
              <a:off x="319087" y="5210454"/>
              <a:ext cx="8231161" cy="591634"/>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sp>
        <p:nvSpPr>
          <p:cNvPr id="43" name="Text Box 7"/>
          <p:cNvSpPr txBox="1">
            <a:spLocks noChangeArrowheads="1"/>
          </p:cNvSpPr>
          <p:nvPr/>
        </p:nvSpPr>
        <p:spPr bwMode="auto">
          <a:xfrm>
            <a:off x="251393" y="5799399"/>
            <a:ext cx="8641087" cy="957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nSpc>
                <a:spcPct val="110000"/>
              </a:lnSpc>
              <a:buClrTx/>
              <a:buFontTx/>
              <a:buNone/>
            </a:pPr>
            <a:r>
              <a:rPr lang="en-US" sz="1200" dirty="0"/>
              <a:t>■</a:t>
            </a:r>
            <a:r>
              <a:rPr lang="ja-JP" altLang="en-US" sz="1200" dirty="0"/>
              <a:t> 確認方法</a:t>
            </a:r>
            <a:endParaRPr lang="en-US" altLang="ja-JP" sz="1200" dirty="0"/>
          </a:p>
          <a:p>
            <a:pPr>
              <a:lnSpc>
                <a:spcPct val="110000"/>
              </a:lnSpc>
              <a:buClrTx/>
              <a:buFontTx/>
              <a:buNone/>
            </a:pPr>
            <a:r>
              <a:rPr lang="ja-JP" altLang="en-US" sz="1200" dirty="0"/>
              <a:t>指定した条件に該当する履歴の詳細が表示されます。</a:t>
            </a:r>
            <a:endParaRPr lang="en-US" altLang="ja-JP" sz="1200" dirty="0"/>
          </a:p>
          <a:p>
            <a:pPr>
              <a:lnSpc>
                <a:spcPct val="110000"/>
              </a:lnSpc>
              <a:buClrTx/>
              <a:buFontTx/>
              <a:buNone/>
            </a:pPr>
            <a:endParaRPr lang="en-US" altLang="ja-JP" sz="300" dirty="0"/>
          </a:p>
          <a:p>
            <a:pPr>
              <a:lnSpc>
                <a:spcPct val="110000"/>
              </a:lnSpc>
              <a:buClrTx/>
              <a:buFontTx/>
              <a:buNone/>
            </a:pPr>
            <a:r>
              <a:rPr lang="en-US" altLang="ja-JP" sz="1200" dirty="0">
                <a:solidFill>
                  <a:srgbClr val="FF0000"/>
                </a:solidFill>
                <a:latin typeface="+mn-ea"/>
              </a:rPr>
              <a:t>※</a:t>
            </a:r>
            <a:r>
              <a:rPr lang="ja-JP" altLang="en-US" sz="1200" dirty="0">
                <a:solidFill>
                  <a:srgbClr val="FF0000"/>
                </a:solidFill>
                <a:latin typeface="+mn-ea"/>
              </a:rPr>
              <a:t> 注意</a:t>
            </a:r>
            <a:endParaRPr lang="en-US" altLang="ja-JP" sz="1200" dirty="0">
              <a:solidFill>
                <a:srgbClr val="FF0000"/>
              </a:solidFill>
              <a:latin typeface="+mn-ea"/>
            </a:endParaRPr>
          </a:p>
          <a:p>
            <a:pPr>
              <a:lnSpc>
                <a:spcPct val="110000"/>
              </a:lnSpc>
              <a:buClrTx/>
              <a:buFontTx/>
              <a:buNone/>
            </a:pPr>
            <a:r>
              <a:rPr lang="en-US" altLang="ja-JP" sz="1200" dirty="0">
                <a:solidFill>
                  <a:srgbClr val="FF0000"/>
                </a:solidFill>
                <a:latin typeface="+mn-ea"/>
              </a:rPr>
              <a:t>ACD</a:t>
            </a:r>
            <a:r>
              <a:rPr lang="ja-JP" altLang="en-US" sz="1200" dirty="0">
                <a:solidFill>
                  <a:srgbClr val="FF0000"/>
                </a:solidFill>
                <a:latin typeface="+mn-ea"/>
              </a:rPr>
              <a:t>に着信していない呼はこちらに表示されません。「発着信履歴一覧」でご確認下さい。</a:t>
            </a:r>
            <a:endParaRPr lang="en-US" altLang="ja-JP" sz="1200" dirty="0"/>
          </a:p>
        </p:txBody>
      </p:sp>
      <p:sp>
        <p:nvSpPr>
          <p:cNvPr id="3" name="スライド番号プレースホルダー 2"/>
          <p:cNvSpPr>
            <a:spLocks noGrp="1"/>
          </p:cNvSpPr>
          <p:nvPr>
            <p:ph type="sldNum" idx="12"/>
          </p:nvPr>
        </p:nvSpPr>
        <p:spPr/>
        <p:txBody>
          <a:bodyPr/>
          <a:lstStyle/>
          <a:p>
            <a:fld id="{C667ACF3-2837-4D0C-8A93-89785C413AFF}" type="slidenum">
              <a:rPr lang="en-US" smtClean="0"/>
              <a:pPr/>
              <a:t>11</a:t>
            </a:fld>
            <a:endParaRPr lang="en-US" dirty="0"/>
          </a:p>
        </p:txBody>
      </p:sp>
    </p:spTree>
    <p:extLst>
      <p:ext uri="{BB962C8B-B14F-4D97-AF65-F5344CB8AC3E}">
        <p14:creationId xmlns:p14="http://schemas.microsoft.com/office/powerpoint/2010/main" val="1750750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51549" y="1725731"/>
            <a:ext cx="7221537" cy="907044"/>
          </a:xfrm>
          <a:prstGeom prst="rect">
            <a:avLst/>
          </a:prstGeom>
          <a:noFill/>
          <a:ln>
            <a:noFill/>
          </a:ln>
          <a:effec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nSpc>
                <a:spcPct val="110000"/>
              </a:lnSpc>
            </a:pPr>
            <a:r>
              <a:rPr lang="en-US" sz="1200" dirty="0"/>
              <a:t>■</a:t>
            </a:r>
            <a:r>
              <a:rPr lang="ja-JP" altLang="en-US" sz="1200" dirty="0"/>
              <a:t> 検索条件</a:t>
            </a:r>
            <a:r>
              <a:rPr lang="ja-JP" altLang="en-US" sz="1200" dirty="0">
                <a:latin typeface="+mn-ea"/>
              </a:rPr>
              <a:t>の設定方法</a:t>
            </a:r>
            <a:endParaRPr lang="ja-JP" sz="1200" dirty="0"/>
          </a:p>
          <a:p>
            <a:pPr>
              <a:lnSpc>
                <a:spcPct val="110000"/>
              </a:lnSpc>
            </a:pPr>
            <a:r>
              <a:rPr lang="ja-JP" altLang="en-US" sz="1200" dirty="0"/>
              <a:t>① 着信先：着信先として設定している外線番号を入力</a:t>
            </a:r>
            <a:r>
              <a:rPr lang="ja-JP" sz="1200" dirty="0"/>
              <a:t>して</a:t>
            </a:r>
            <a:r>
              <a:rPr lang="ja-JP" altLang="en-US" sz="1200" dirty="0"/>
              <a:t>下さい</a:t>
            </a:r>
            <a:r>
              <a:rPr lang="ja-JP" sz="1200" dirty="0"/>
              <a:t>。</a:t>
            </a:r>
            <a:endParaRPr lang="en-US" altLang="ja-JP" sz="1200" dirty="0"/>
          </a:p>
          <a:p>
            <a:pPr>
              <a:lnSpc>
                <a:spcPct val="110000"/>
              </a:lnSpc>
            </a:pPr>
            <a:r>
              <a:rPr lang="ja-JP" altLang="en-US" sz="1200" dirty="0"/>
              <a:t>② 種類：「着信」を選択して下さい。</a:t>
            </a:r>
            <a:endParaRPr lang="en-US" altLang="ja-JP" sz="1200" dirty="0"/>
          </a:p>
          <a:p>
            <a:pPr>
              <a:lnSpc>
                <a:spcPct val="110000"/>
              </a:lnSpc>
            </a:pPr>
            <a:r>
              <a:rPr lang="ja-JP" altLang="en-US" sz="1200" dirty="0"/>
              <a:t>③ 日付レンジ：</a:t>
            </a:r>
            <a:r>
              <a:rPr lang="ja-JP" altLang="ja-JP" sz="1200" dirty="0"/>
              <a:t>期間を設定して</a:t>
            </a:r>
            <a:r>
              <a:rPr lang="ja-JP" altLang="en-US" sz="1200" dirty="0"/>
              <a:t>下さい。</a:t>
            </a:r>
            <a:endParaRPr lang="en-US" altLang="ja-JP" sz="1200" dirty="0"/>
          </a:p>
        </p:txBody>
      </p:sp>
      <p:sp>
        <p:nvSpPr>
          <p:cNvPr id="8195" name="Rectangle 3"/>
          <p:cNvSpPr>
            <a:spLocks noChangeArrowheads="1"/>
          </p:cNvSpPr>
          <p:nvPr/>
        </p:nvSpPr>
        <p:spPr bwMode="auto">
          <a:xfrm>
            <a:off x="0" y="0"/>
            <a:ext cx="323066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000000"/>
                </a:solidFill>
                <a:latin typeface="+mj-ea"/>
                <a:ea typeface="+mj-ea"/>
              </a:rPr>
              <a:t>■</a:t>
            </a:r>
            <a:r>
              <a:rPr lang="ja-JP" altLang="en-US" b="1" dirty="0">
                <a:solidFill>
                  <a:srgbClr val="000000"/>
                </a:solidFill>
                <a:latin typeface="+mj-ea"/>
                <a:ea typeface="+mj-ea"/>
              </a:rPr>
              <a:t> 着信履歴（詳細） 確認方法</a:t>
            </a:r>
            <a:endParaRPr lang="ja-JP" b="1" dirty="0">
              <a:solidFill>
                <a:srgbClr val="000000"/>
              </a:solidFill>
              <a:latin typeface="+mj-ea"/>
              <a:ea typeface="+mj-ea"/>
            </a:endParaRPr>
          </a:p>
        </p:txBody>
      </p:sp>
      <p:sp>
        <p:nvSpPr>
          <p:cNvPr id="16" name="Text Box 7"/>
          <p:cNvSpPr txBox="1">
            <a:spLocks noChangeArrowheads="1"/>
          </p:cNvSpPr>
          <p:nvPr/>
        </p:nvSpPr>
        <p:spPr bwMode="auto">
          <a:xfrm>
            <a:off x="251393" y="5543801"/>
            <a:ext cx="8699196" cy="1245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nSpc>
                <a:spcPct val="110000"/>
              </a:lnSpc>
              <a:buClrTx/>
              <a:buFontTx/>
              <a:buNone/>
            </a:pPr>
            <a:r>
              <a:rPr lang="en-US" sz="1200" dirty="0">
                <a:latin typeface="+mn-ea"/>
                <a:ea typeface="+mn-ea"/>
              </a:rPr>
              <a:t>■</a:t>
            </a:r>
            <a:r>
              <a:rPr lang="ja-JP" altLang="en-US" sz="1200" dirty="0">
                <a:latin typeface="+mn-ea"/>
                <a:ea typeface="+mn-ea"/>
              </a:rPr>
              <a:t> 確認方法</a:t>
            </a:r>
            <a:endParaRPr lang="en-US" altLang="ja-JP" sz="1200" dirty="0">
              <a:latin typeface="+mn-ea"/>
              <a:ea typeface="+mn-ea"/>
            </a:endParaRPr>
          </a:p>
          <a:p>
            <a:pPr>
              <a:lnSpc>
                <a:spcPct val="110000"/>
              </a:lnSpc>
              <a:buClrTx/>
              <a:buFontTx/>
              <a:buNone/>
            </a:pPr>
            <a:r>
              <a:rPr lang="ja-JP" altLang="ja-JP" sz="1200" dirty="0">
                <a:latin typeface="+mn-ea"/>
                <a:ea typeface="+mn-ea"/>
              </a:rPr>
              <a:t>①</a:t>
            </a:r>
            <a:r>
              <a:rPr lang="ja-JP" altLang="en-US" sz="1200" dirty="0">
                <a:latin typeface="+mn-ea"/>
                <a:ea typeface="+mn-ea"/>
              </a:rPr>
              <a:t> </a:t>
            </a:r>
            <a:r>
              <a:rPr lang="en-US" altLang="ja-JP" sz="1200" dirty="0">
                <a:latin typeface="+mn-ea"/>
                <a:ea typeface="+mn-ea"/>
              </a:rPr>
              <a:t>IVR</a:t>
            </a:r>
            <a:r>
              <a:rPr lang="ja-JP" altLang="en-US" sz="1200" dirty="0">
                <a:latin typeface="+mn-ea"/>
                <a:ea typeface="+mn-ea"/>
              </a:rPr>
              <a:t>に着信し、</a:t>
            </a:r>
            <a:r>
              <a:rPr lang="en-US" altLang="ja-JP" sz="1200" dirty="0">
                <a:latin typeface="+mn-ea"/>
                <a:ea typeface="+mn-ea"/>
              </a:rPr>
              <a:t>ACD</a:t>
            </a:r>
            <a:r>
              <a:rPr lang="ja-JP" altLang="en-US" sz="1200" dirty="0">
                <a:latin typeface="+mn-ea"/>
                <a:ea typeface="+mn-ea"/>
              </a:rPr>
              <a:t>に転送され通話が成立した履歴です</a:t>
            </a:r>
            <a:r>
              <a:rPr lang="ja-JP" sz="1200" dirty="0">
                <a:latin typeface="+mn-ea"/>
                <a:ea typeface="+mn-ea"/>
              </a:rPr>
              <a:t>。</a:t>
            </a:r>
            <a:endParaRPr lang="ja-JP" altLang="en-US" sz="1200" dirty="0">
              <a:latin typeface="+mn-ea"/>
              <a:ea typeface="+mn-ea"/>
            </a:endParaRPr>
          </a:p>
          <a:p>
            <a:pPr>
              <a:lnSpc>
                <a:spcPct val="110000"/>
              </a:lnSpc>
              <a:buClrTx/>
              <a:buFontTx/>
              <a:buNone/>
            </a:pPr>
            <a:r>
              <a:rPr lang="ja-JP" altLang="ja-JP" sz="1200" dirty="0">
                <a:latin typeface="+mn-ea"/>
                <a:ea typeface="+mn-ea"/>
              </a:rPr>
              <a:t>②</a:t>
            </a:r>
            <a:r>
              <a:rPr lang="ja-JP" altLang="en-US" sz="1200" dirty="0">
                <a:latin typeface="+mn-ea"/>
                <a:ea typeface="+mn-ea"/>
              </a:rPr>
              <a:t> </a:t>
            </a:r>
            <a:r>
              <a:rPr lang="en-US" altLang="ja-JP" sz="1200" dirty="0">
                <a:latin typeface="+mn-ea"/>
                <a:ea typeface="+mn-ea"/>
              </a:rPr>
              <a:t>IVR</a:t>
            </a:r>
            <a:r>
              <a:rPr lang="ja-JP" altLang="en-US" sz="1200" dirty="0">
                <a:latin typeface="+mn-ea"/>
                <a:ea typeface="+mn-ea"/>
              </a:rPr>
              <a:t>に着信し、</a:t>
            </a:r>
            <a:r>
              <a:rPr lang="en-US" altLang="ja-JP" sz="1200" dirty="0">
                <a:latin typeface="+mn-ea"/>
                <a:ea typeface="+mn-ea"/>
              </a:rPr>
              <a:t>ACD</a:t>
            </a:r>
            <a:r>
              <a:rPr lang="ja-JP" altLang="en-US" sz="1200" dirty="0">
                <a:latin typeface="+mn-ea"/>
                <a:ea typeface="+mn-ea"/>
              </a:rPr>
              <a:t>に転送されましたが通話が成立しなかった履歴です。</a:t>
            </a:r>
            <a:endParaRPr lang="en-US" altLang="ja-JP" sz="1200" dirty="0">
              <a:latin typeface="+mn-ea"/>
              <a:ea typeface="+mn-ea"/>
            </a:endParaRPr>
          </a:p>
          <a:p>
            <a:pPr>
              <a:lnSpc>
                <a:spcPct val="110000"/>
              </a:lnSpc>
              <a:buClrTx/>
              <a:buFontTx/>
              <a:buNone/>
            </a:pPr>
            <a:endParaRPr lang="en-US" altLang="ja-JP" sz="800" dirty="0">
              <a:latin typeface="+mn-ea"/>
              <a:ea typeface="+mn-ea"/>
            </a:endParaRPr>
          </a:p>
          <a:p>
            <a:pPr>
              <a:lnSpc>
                <a:spcPct val="110000"/>
              </a:lnSpc>
              <a:buClrTx/>
              <a:buFontTx/>
              <a:buNone/>
            </a:pPr>
            <a:r>
              <a:rPr lang="en-US" altLang="ja-JP" sz="1200" dirty="0">
                <a:latin typeface="+mn-ea"/>
                <a:ea typeface="+mn-ea"/>
              </a:rPr>
              <a:t>※</a:t>
            </a:r>
            <a:r>
              <a:rPr lang="ja-JP" altLang="en-US" sz="1200" dirty="0">
                <a:latin typeface="+mn-ea"/>
                <a:ea typeface="+mn-ea"/>
              </a:rPr>
              <a:t> </a:t>
            </a:r>
            <a:r>
              <a:rPr lang="en-US" altLang="ja-JP" sz="1200" dirty="0">
                <a:latin typeface="+mn-ea"/>
                <a:ea typeface="+mn-ea"/>
              </a:rPr>
              <a:t>IVR</a:t>
            </a:r>
            <a:r>
              <a:rPr lang="ja-JP" altLang="en-US" sz="1200" dirty="0">
                <a:latin typeface="+mn-ea"/>
                <a:ea typeface="+mn-ea"/>
              </a:rPr>
              <a:t>の着信履歴（内部番号が</a:t>
            </a:r>
            <a:r>
              <a:rPr lang="en-US" altLang="ja-JP" sz="1200" dirty="0">
                <a:latin typeface="+mn-ea"/>
                <a:ea typeface="+mn-ea"/>
              </a:rPr>
              <a:t>7000</a:t>
            </a:r>
            <a:r>
              <a:rPr lang="ja-JP" altLang="en-US" sz="1200" dirty="0">
                <a:latin typeface="+mn-ea"/>
                <a:ea typeface="+mn-ea"/>
              </a:rPr>
              <a:t>番台）の表示について</a:t>
            </a:r>
            <a:endParaRPr lang="en-US" altLang="ja-JP" sz="1200" dirty="0">
              <a:latin typeface="+mn-ea"/>
              <a:ea typeface="+mn-ea"/>
            </a:endParaRPr>
          </a:p>
          <a:p>
            <a:pPr>
              <a:lnSpc>
                <a:spcPct val="110000"/>
              </a:lnSpc>
              <a:buClrTx/>
              <a:buFontTx/>
              <a:buNone/>
            </a:pPr>
            <a:r>
              <a:rPr lang="ja-JP" altLang="en-US" sz="1200" dirty="0">
                <a:latin typeface="+mn-ea"/>
                <a:ea typeface="+mn-ea"/>
              </a:rPr>
              <a:t>⇒「状態」が「完了」（音声ガイダンス設定がある場合）、「キャンセル」 （音声ガイダンス設定</a:t>
            </a:r>
            <a:r>
              <a:rPr lang="ja-JP" altLang="en-US" sz="1200" dirty="0">
                <a:latin typeface="+mn-ea"/>
              </a:rPr>
              <a:t>がない場合</a:t>
            </a:r>
            <a:r>
              <a:rPr lang="ja-JP" altLang="en-US" sz="1200" dirty="0">
                <a:latin typeface="+mn-ea"/>
                <a:ea typeface="+mn-ea"/>
              </a:rPr>
              <a:t>）</a:t>
            </a:r>
            <a:endParaRPr lang="en-US" altLang="ja-JP" sz="1200" dirty="0">
              <a:latin typeface="+mn-ea"/>
              <a:ea typeface="+mn-ea"/>
            </a:endParaRPr>
          </a:p>
        </p:txBody>
      </p:sp>
      <p:grpSp>
        <p:nvGrpSpPr>
          <p:cNvPr id="2" name="グループ化 1"/>
          <p:cNvGrpSpPr/>
          <p:nvPr/>
        </p:nvGrpSpPr>
        <p:grpSpPr>
          <a:xfrm>
            <a:off x="245802" y="803370"/>
            <a:ext cx="8672768" cy="1010855"/>
            <a:chOff x="245802" y="831945"/>
            <a:chExt cx="8672768" cy="1010855"/>
          </a:xfrm>
        </p:grpSpPr>
        <p:pic>
          <p:nvPicPr>
            <p:cNvPr id="27"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45802" y="844836"/>
              <a:ext cx="8672768" cy="809051"/>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196" name="Rectangle 4"/>
            <p:cNvSpPr>
              <a:spLocks noChangeArrowheads="1"/>
            </p:cNvSpPr>
            <p:nvPr/>
          </p:nvSpPr>
          <p:spPr bwMode="auto">
            <a:xfrm>
              <a:off x="6720557" y="1177385"/>
              <a:ext cx="731763" cy="158400"/>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8197" name="Text Box 5"/>
            <p:cNvSpPr txBox="1">
              <a:spLocks noChangeArrowheads="1"/>
            </p:cNvSpPr>
            <p:nvPr/>
          </p:nvSpPr>
          <p:spPr bwMode="auto">
            <a:xfrm>
              <a:off x="4828404" y="843527"/>
              <a:ext cx="411163" cy="368300"/>
            </a:xfrm>
            <a:prstGeom prst="rect">
              <a:avLst/>
            </a:prstGeom>
            <a:noFill/>
            <a:ln>
              <a:noFill/>
            </a:ln>
            <a:effec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gn="ctr">
                <a:buClrTx/>
                <a:buFontTx/>
                <a:buNone/>
              </a:pPr>
              <a:r>
                <a:rPr lang="en-US" b="1" dirty="0">
                  <a:solidFill>
                    <a:schemeClr val="tx1"/>
                  </a:solidFill>
                  <a:latin typeface="+mn-ea"/>
                  <a:ea typeface="+mn-ea"/>
                </a:rPr>
                <a:t>①</a:t>
              </a:r>
            </a:p>
          </p:txBody>
        </p:sp>
        <p:sp>
          <p:nvSpPr>
            <p:cNvPr id="8198" name="Text Box 6"/>
            <p:cNvSpPr txBox="1">
              <a:spLocks noChangeArrowheads="1"/>
            </p:cNvSpPr>
            <p:nvPr/>
          </p:nvSpPr>
          <p:spPr bwMode="auto">
            <a:xfrm>
              <a:off x="5811229" y="1474500"/>
              <a:ext cx="411163" cy="368300"/>
            </a:xfrm>
            <a:prstGeom prst="rect">
              <a:avLst/>
            </a:prstGeom>
            <a:noFill/>
            <a:ln>
              <a:noFill/>
            </a:ln>
            <a:effec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gn="ctr">
                <a:buClrTx/>
                <a:buFontTx/>
                <a:buNone/>
              </a:pPr>
              <a:r>
                <a:rPr lang="en-US" b="1" dirty="0">
                  <a:solidFill>
                    <a:schemeClr val="tx1"/>
                  </a:solidFill>
                  <a:latin typeface="+mn-ea"/>
                  <a:ea typeface="+mn-ea"/>
                </a:rPr>
                <a:t>③</a:t>
              </a:r>
            </a:p>
          </p:txBody>
        </p:sp>
        <p:sp>
          <p:nvSpPr>
            <p:cNvPr id="8199" name="Rectangle 7"/>
            <p:cNvSpPr>
              <a:spLocks noChangeArrowheads="1"/>
            </p:cNvSpPr>
            <p:nvPr/>
          </p:nvSpPr>
          <p:spPr bwMode="auto">
            <a:xfrm>
              <a:off x="4191339" y="1177528"/>
              <a:ext cx="1532789" cy="167782"/>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8200" name="Rectangle 8"/>
            <p:cNvSpPr>
              <a:spLocks noChangeArrowheads="1"/>
            </p:cNvSpPr>
            <p:nvPr/>
          </p:nvSpPr>
          <p:spPr bwMode="auto">
            <a:xfrm>
              <a:off x="4190316" y="1373253"/>
              <a:ext cx="3117988" cy="158400"/>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8201" name="Text Box 9"/>
            <p:cNvSpPr txBox="1">
              <a:spLocks noChangeArrowheads="1"/>
            </p:cNvSpPr>
            <p:nvPr/>
          </p:nvSpPr>
          <p:spPr bwMode="auto">
            <a:xfrm>
              <a:off x="6862124" y="831945"/>
              <a:ext cx="411163" cy="368300"/>
            </a:xfrm>
            <a:prstGeom prst="rect">
              <a:avLst/>
            </a:prstGeom>
            <a:noFill/>
            <a:ln>
              <a:noFill/>
            </a:ln>
            <a:effec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gn="ctr">
                <a:buClrTx/>
                <a:buFontTx/>
                <a:buNone/>
              </a:pPr>
              <a:r>
                <a:rPr lang="en-US" b="1" dirty="0">
                  <a:solidFill>
                    <a:schemeClr val="tx1"/>
                  </a:solidFill>
                  <a:latin typeface="+mn-ea"/>
                  <a:ea typeface="+mn-ea"/>
                </a:rPr>
                <a:t>②</a:t>
              </a:r>
            </a:p>
          </p:txBody>
        </p:sp>
        <p:pic>
          <p:nvPicPr>
            <p:cNvPr id="30"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artisticBlur radius="20"/>
                      </a14:imgEffect>
                    </a14:imgLayer>
                  </a14:imgProps>
                </a:ext>
                <a:ext uri="{28A0092B-C50C-407E-A947-70E740481C1C}">
                  <a14:useLocalDpi xmlns:a14="http://schemas.microsoft.com/office/drawing/2010/main" val="0"/>
                </a:ext>
              </a:extLst>
            </a:blip>
            <a:srcRect/>
            <a:stretch/>
          </p:blipFill>
          <p:spPr bwMode="auto">
            <a:xfrm>
              <a:off x="4920606" y="1209138"/>
              <a:ext cx="687064" cy="10456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grpSp>
        <p:nvGrpSpPr>
          <p:cNvPr id="9" name="グループ化 8"/>
          <p:cNvGrpSpPr/>
          <p:nvPr/>
        </p:nvGrpSpPr>
        <p:grpSpPr>
          <a:xfrm>
            <a:off x="245802" y="2992610"/>
            <a:ext cx="8704787" cy="2517925"/>
            <a:chOff x="245802" y="2780460"/>
            <a:chExt cx="8704787" cy="2517925"/>
          </a:xfrm>
        </p:grpSpPr>
        <p:pic>
          <p:nvPicPr>
            <p:cNvPr id="337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802" y="2780460"/>
              <a:ext cx="8704787" cy="2502626"/>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8" name="Picture 2"/>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artisticBlur radius="20"/>
                      </a14:imgEffect>
                    </a14:imgLayer>
                  </a14:imgProps>
                </a:ext>
                <a:ext uri="{28A0092B-C50C-407E-A947-70E740481C1C}">
                  <a14:useLocalDpi xmlns:a14="http://schemas.microsoft.com/office/drawing/2010/main" val="0"/>
                </a:ext>
              </a:extLst>
            </a:blip>
            <a:srcRect/>
            <a:stretch/>
          </p:blipFill>
          <p:spPr bwMode="auto">
            <a:xfrm>
              <a:off x="4955531" y="3155255"/>
              <a:ext cx="691826" cy="9107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2"/>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artisticBlur radius="20"/>
                      </a14:imgEffect>
                    </a14:imgLayer>
                  </a14:imgProps>
                </a:ext>
                <a:ext uri="{28A0092B-C50C-407E-A947-70E740481C1C}">
                  <a14:useLocalDpi xmlns:a14="http://schemas.microsoft.com/office/drawing/2010/main" val="0"/>
                </a:ext>
              </a:extLst>
            </a:blip>
            <a:srcRect/>
            <a:stretch/>
          </p:blipFill>
          <p:spPr bwMode="auto">
            <a:xfrm>
              <a:off x="800777" y="4168130"/>
              <a:ext cx="396000" cy="110012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39" name="Picture 2"/>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artisticBlur radius="20"/>
                      </a14:imgEffect>
                    </a14:imgLayer>
                  </a14:imgProps>
                </a:ext>
                <a:ext uri="{28A0092B-C50C-407E-A947-70E740481C1C}">
                  <a14:useLocalDpi xmlns:a14="http://schemas.microsoft.com/office/drawing/2010/main" val="0"/>
                </a:ext>
              </a:extLst>
            </a:blip>
            <a:srcRect/>
            <a:stretch/>
          </p:blipFill>
          <p:spPr bwMode="auto">
            <a:xfrm>
              <a:off x="1891829" y="4176272"/>
              <a:ext cx="396000" cy="107197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2" name="Text Box 5"/>
            <p:cNvSpPr txBox="1">
              <a:spLocks noChangeArrowheads="1"/>
            </p:cNvSpPr>
            <p:nvPr/>
          </p:nvSpPr>
          <p:spPr bwMode="auto">
            <a:xfrm>
              <a:off x="6461974" y="4422218"/>
              <a:ext cx="411163" cy="368300"/>
            </a:xfrm>
            <a:prstGeom prst="rect">
              <a:avLst/>
            </a:prstGeom>
            <a:noFill/>
            <a:ln>
              <a:noFill/>
            </a:ln>
            <a:effec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gn="ctr">
                <a:buClrTx/>
                <a:buFontTx/>
                <a:buNone/>
              </a:pPr>
              <a:r>
                <a:rPr lang="en-US" b="1" dirty="0">
                  <a:solidFill>
                    <a:schemeClr val="tx1"/>
                  </a:solidFill>
                  <a:latin typeface="+mn-ea"/>
                  <a:ea typeface="+mn-ea"/>
                </a:rPr>
                <a:t>①</a:t>
              </a:r>
            </a:p>
          </p:txBody>
        </p:sp>
        <p:sp>
          <p:nvSpPr>
            <p:cNvPr id="34" name="Text Box 9"/>
            <p:cNvSpPr txBox="1">
              <a:spLocks noChangeArrowheads="1"/>
            </p:cNvSpPr>
            <p:nvPr/>
          </p:nvSpPr>
          <p:spPr bwMode="auto">
            <a:xfrm>
              <a:off x="6476361" y="4930085"/>
              <a:ext cx="411163" cy="368300"/>
            </a:xfrm>
            <a:prstGeom prst="rect">
              <a:avLst/>
            </a:prstGeom>
            <a:noFill/>
            <a:ln>
              <a:noFill/>
            </a:ln>
            <a:effec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gn="ctr">
                <a:buClrTx/>
                <a:buFontTx/>
                <a:buNone/>
              </a:pPr>
              <a:r>
                <a:rPr lang="en-US" b="1" dirty="0">
                  <a:solidFill>
                    <a:schemeClr val="tx1"/>
                  </a:solidFill>
                  <a:latin typeface="+mn-ea"/>
                  <a:ea typeface="+mn-ea"/>
                </a:rPr>
                <a:t>②</a:t>
              </a:r>
            </a:p>
          </p:txBody>
        </p:sp>
        <p:sp>
          <p:nvSpPr>
            <p:cNvPr id="40" name="Rectangle 8"/>
            <p:cNvSpPr>
              <a:spLocks noChangeArrowheads="1"/>
            </p:cNvSpPr>
            <p:nvPr/>
          </p:nvSpPr>
          <p:spPr bwMode="auto">
            <a:xfrm>
              <a:off x="332680" y="4960218"/>
              <a:ext cx="6111527" cy="308034"/>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41" name="Rectangle 8"/>
            <p:cNvSpPr>
              <a:spLocks noChangeArrowheads="1"/>
            </p:cNvSpPr>
            <p:nvPr/>
          </p:nvSpPr>
          <p:spPr bwMode="auto">
            <a:xfrm>
              <a:off x="332680" y="4384154"/>
              <a:ext cx="6111527" cy="444429"/>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sp>
        <p:nvSpPr>
          <p:cNvPr id="44" name="Rectangle 3"/>
          <p:cNvSpPr>
            <a:spLocks noChangeArrowheads="1"/>
          </p:cNvSpPr>
          <p:nvPr/>
        </p:nvSpPr>
        <p:spPr bwMode="auto">
          <a:xfrm>
            <a:off x="256381" y="408443"/>
            <a:ext cx="3562491"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1600" dirty="0">
                <a:solidFill>
                  <a:srgbClr val="000000"/>
                </a:solidFill>
              </a:rPr>
              <a:t>［</a:t>
            </a:r>
            <a:r>
              <a:rPr lang="ja-JP" altLang="ja-JP" sz="1600" dirty="0">
                <a:solidFill>
                  <a:srgbClr val="000000"/>
                </a:solidFill>
              </a:rPr>
              <a:t>レポート・履歴</a:t>
            </a:r>
            <a:r>
              <a:rPr lang="ja-JP" altLang="en-US" sz="1600" dirty="0">
                <a:solidFill>
                  <a:srgbClr val="000000"/>
                </a:solidFill>
              </a:rPr>
              <a:t>］ → ［</a:t>
            </a:r>
            <a:r>
              <a:rPr lang="ja-JP" sz="1600" dirty="0">
                <a:solidFill>
                  <a:srgbClr val="000000"/>
                </a:solidFill>
              </a:rPr>
              <a:t>発着信履歴一覧</a:t>
            </a:r>
            <a:r>
              <a:rPr lang="ja-JP" altLang="en-US" sz="1600" dirty="0">
                <a:solidFill>
                  <a:srgbClr val="000000"/>
                </a:solidFill>
              </a:rPr>
              <a:t>］</a:t>
            </a:r>
            <a:endParaRPr lang="en-US" sz="1600" dirty="0">
              <a:solidFill>
                <a:srgbClr val="000000"/>
              </a:solidFill>
            </a:endParaRPr>
          </a:p>
        </p:txBody>
      </p:sp>
      <p:sp>
        <p:nvSpPr>
          <p:cNvPr id="3" name="スライド番号プレースホルダー 2"/>
          <p:cNvSpPr>
            <a:spLocks noGrp="1"/>
          </p:cNvSpPr>
          <p:nvPr>
            <p:ph type="sldNum" idx="12"/>
          </p:nvPr>
        </p:nvSpPr>
        <p:spPr/>
        <p:txBody>
          <a:bodyPr/>
          <a:lstStyle/>
          <a:p>
            <a:fld id="{C667ACF3-2837-4D0C-8A93-89785C413AFF}" type="slidenum">
              <a:rPr lang="en-US" smtClean="0"/>
              <a:pPr/>
              <a:t>12</a:t>
            </a:fld>
            <a:endParaRPr lang="en-US" dirty="0"/>
          </a:p>
        </p:txBody>
      </p:sp>
      <p:sp>
        <p:nvSpPr>
          <p:cNvPr id="25" name="Text Box 39"/>
          <p:cNvSpPr txBox="1">
            <a:spLocks noChangeArrowheads="1"/>
          </p:cNvSpPr>
          <p:nvPr/>
        </p:nvSpPr>
        <p:spPr bwMode="auto">
          <a:xfrm>
            <a:off x="228878" y="2714475"/>
            <a:ext cx="3610582" cy="27918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dirty="0">
                <a:solidFill>
                  <a:schemeClr val="tx1"/>
                </a:solidFill>
              </a:rPr>
              <a:t>（履歴例：呼が</a:t>
            </a:r>
            <a:r>
              <a:rPr lang="en-US" altLang="ja-JP" sz="1200" dirty="0">
                <a:solidFill>
                  <a:schemeClr val="tx1"/>
                </a:solidFill>
              </a:rPr>
              <a:t>IVR</a:t>
            </a:r>
            <a:r>
              <a:rPr lang="ja-JP" altLang="en-US" sz="1200" dirty="0">
                <a:solidFill>
                  <a:schemeClr val="tx1"/>
                </a:solidFill>
              </a:rPr>
              <a:t>へ着信し、</a:t>
            </a:r>
            <a:r>
              <a:rPr lang="en-US" altLang="ja-JP" sz="1200" dirty="0">
                <a:solidFill>
                  <a:schemeClr val="tx1"/>
                </a:solidFill>
              </a:rPr>
              <a:t>ACD</a:t>
            </a:r>
            <a:r>
              <a:rPr lang="ja-JP" altLang="en-US" sz="1200" dirty="0">
                <a:solidFill>
                  <a:schemeClr val="tx1"/>
                </a:solidFill>
              </a:rPr>
              <a:t>に転送される場合）</a:t>
            </a:r>
          </a:p>
        </p:txBody>
      </p:sp>
    </p:spTree>
    <p:extLst>
      <p:ext uri="{BB962C8B-B14F-4D97-AF65-F5344CB8AC3E}">
        <p14:creationId xmlns:p14="http://schemas.microsoft.com/office/powerpoint/2010/main" val="42745931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210" y="3266662"/>
            <a:ext cx="8693916" cy="2139919"/>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Blur radius="20"/>
                    </a14:imgEffect>
                  </a14:imgLayer>
                </a14:imgProps>
              </a:ext>
              <a:ext uri="{28A0092B-C50C-407E-A947-70E740481C1C}">
                <a14:useLocalDpi xmlns:a14="http://schemas.microsoft.com/office/drawing/2010/main" val="0"/>
              </a:ext>
            </a:extLst>
          </a:blip>
          <a:srcRect/>
          <a:stretch/>
        </p:blipFill>
        <p:spPr bwMode="auto">
          <a:xfrm>
            <a:off x="880544" y="4524943"/>
            <a:ext cx="396000" cy="46863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Blur radius="20"/>
                    </a14:imgEffect>
                  </a14:imgLayer>
                </a14:imgProps>
              </a:ext>
              <a:ext uri="{28A0092B-C50C-407E-A947-70E740481C1C}">
                <a14:useLocalDpi xmlns:a14="http://schemas.microsoft.com/office/drawing/2010/main" val="0"/>
              </a:ext>
            </a:extLst>
          </a:blip>
          <a:srcRect/>
          <a:stretch/>
        </p:blipFill>
        <p:spPr bwMode="auto">
          <a:xfrm>
            <a:off x="2392710" y="4521767"/>
            <a:ext cx="396000" cy="47181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nvGrpSpPr>
          <p:cNvPr id="3" name="グループ化 2"/>
          <p:cNvGrpSpPr/>
          <p:nvPr/>
        </p:nvGrpSpPr>
        <p:grpSpPr>
          <a:xfrm>
            <a:off x="251210" y="990443"/>
            <a:ext cx="8693916" cy="1010855"/>
            <a:chOff x="237355" y="977985"/>
            <a:chExt cx="8693916" cy="1010855"/>
          </a:xfrm>
        </p:grpSpPr>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355" y="980728"/>
              <a:ext cx="8693916" cy="842146"/>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4"/>
            <p:cNvSpPr>
              <a:spLocks noChangeArrowheads="1"/>
            </p:cNvSpPr>
            <p:nvPr/>
          </p:nvSpPr>
          <p:spPr bwMode="auto">
            <a:xfrm>
              <a:off x="6649112" y="1323425"/>
              <a:ext cx="731763" cy="158400"/>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9" name="Text Box 5"/>
            <p:cNvSpPr txBox="1">
              <a:spLocks noChangeArrowheads="1"/>
            </p:cNvSpPr>
            <p:nvPr/>
          </p:nvSpPr>
          <p:spPr bwMode="auto">
            <a:xfrm>
              <a:off x="4828404" y="994330"/>
              <a:ext cx="411163" cy="368300"/>
            </a:xfrm>
            <a:prstGeom prst="rect">
              <a:avLst/>
            </a:prstGeom>
            <a:noFill/>
            <a:ln>
              <a:noFill/>
            </a:ln>
            <a:effec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gn="ctr">
                <a:buClrTx/>
                <a:buFontTx/>
                <a:buNone/>
              </a:pPr>
              <a:r>
                <a:rPr lang="en-US" b="1" dirty="0">
                  <a:solidFill>
                    <a:schemeClr val="tx1"/>
                  </a:solidFill>
                  <a:latin typeface="+mn-ea"/>
                  <a:ea typeface="+mn-ea"/>
                </a:rPr>
                <a:t>①</a:t>
              </a:r>
            </a:p>
          </p:txBody>
        </p:sp>
        <p:sp>
          <p:nvSpPr>
            <p:cNvPr id="10" name="Text Box 6"/>
            <p:cNvSpPr txBox="1">
              <a:spLocks noChangeArrowheads="1"/>
            </p:cNvSpPr>
            <p:nvPr/>
          </p:nvSpPr>
          <p:spPr bwMode="auto">
            <a:xfrm>
              <a:off x="5760506" y="1620540"/>
              <a:ext cx="411163" cy="368300"/>
            </a:xfrm>
            <a:prstGeom prst="rect">
              <a:avLst/>
            </a:prstGeom>
            <a:noFill/>
            <a:ln>
              <a:noFill/>
            </a:ln>
            <a:effec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gn="ctr">
                <a:buClrTx/>
                <a:buFontTx/>
                <a:buNone/>
              </a:pPr>
              <a:r>
                <a:rPr lang="en-US" b="1" dirty="0">
                  <a:solidFill>
                    <a:schemeClr val="tx1"/>
                  </a:solidFill>
                  <a:latin typeface="+mn-ea"/>
                  <a:ea typeface="+mn-ea"/>
                </a:rPr>
                <a:t>③</a:t>
              </a:r>
            </a:p>
          </p:txBody>
        </p:sp>
        <p:sp>
          <p:nvSpPr>
            <p:cNvPr id="11" name="Rectangle 7"/>
            <p:cNvSpPr>
              <a:spLocks noChangeArrowheads="1"/>
            </p:cNvSpPr>
            <p:nvPr/>
          </p:nvSpPr>
          <p:spPr bwMode="auto">
            <a:xfrm>
              <a:off x="4143709" y="1323568"/>
              <a:ext cx="1532789" cy="167782"/>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2" name="Rectangle 8"/>
            <p:cNvSpPr>
              <a:spLocks noChangeArrowheads="1"/>
            </p:cNvSpPr>
            <p:nvPr/>
          </p:nvSpPr>
          <p:spPr bwMode="auto">
            <a:xfrm>
              <a:off x="4142686" y="1519293"/>
              <a:ext cx="3117988" cy="158400"/>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3" name="Text Box 9"/>
            <p:cNvSpPr txBox="1">
              <a:spLocks noChangeArrowheads="1"/>
            </p:cNvSpPr>
            <p:nvPr/>
          </p:nvSpPr>
          <p:spPr bwMode="auto">
            <a:xfrm>
              <a:off x="6790679" y="977985"/>
              <a:ext cx="411163" cy="368300"/>
            </a:xfrm>
            <a:prstGeom prst="rect">
              <a:avLst/>
            </a:prstGeom>
            <a:noFill/>
            <a:ln>
              <a:noFill/>
            </a:ln>
            <a:effec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gn="ctr">
                <a:buClrTx/>
                <a:buFontTx/>
                <a:buNone/>
              </a:pPr>
              <a:r>
                <a:rPr lang="en-US" b="1" dirty="0">
                  <a:solidFill>
                    <a:schemeClr val="tx1"/>
                  </a:solidFill>
                  <a:latin typeface="+mn-ea"/>
                  <a:ea typeface="+mn-ea"/>
                </a:rPr>
                <a:t>②</a:t>
              </a:r>
            </a:p>
          </p:txBody>
        </p:sp>
      </p:grpSp>
      <p:sp>
        <p:nvSpPr>
          <p:cNvPr id="16" name="Rectangle 3"/>
          <p:cNvSpPr>
            <a:spLocks noChangeArrowheads="1"/>
          </p:cNvSpPr>
          <p:nvPr/>
        </p:nvSpPr>
        <p:spPr bwMode="auto">
          <a:xfrm>
            <a:off x="0" y="0"/>
            <a:ext cx="5502125"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000000"/>
                </a:solidFill>
                <a:latin typeface="+mj-ea"/>
                <a:ea typeface="+mj-ea"/>
              </a:rPr>
              <a:t>■</a:t>
            </a:r>
            <a:r>
              <a:rPr lang="ja-JP" altLang="en-US" b="1" dirty="0">
                <a:solidFill>
                  <a:srgbClr val="000000"/>
                </a:solidFill>
                <a:latin typeface="+mj-ea"/>
                <a:ea typeface="+mj-ea"/>
              </a:rPr>
              <a:t> </a:t>
            </a:r>
            <a:r>
              <a:rPr lang="en-US" altLang="ja-JP" b="1" dirty="0" err="1">
                <a:solidFill>
                  <a:srgbClr val="000000"/>
                </a:solidFill>
                <a:latin typeface="+mj-ea"/>
                <a:ea typeface="+mj-ea"/>
              </a:rPr>
              <a:t>BlueBean</a:t>
            </a:r>
            <a:r>
              <a:rPr lang="ja-JP" altLang="en-US" b="1" dirty="0">
                <a:solidFill>
                  <a:srgbClr val="000000"/>
                </a:solidFill>
                <a:latin typeface="+mj-ea"/>
                <a:ea typeface="+mj-ea"/>
              </a:rPr>
              <a:t> 契約チャネル数を超えた着信の確認方法</a:t>
            </a:r>
            <a:endParaRPr lang="ja-JP" b="1" dirty="0">
              <a:solidFill>
                <a:srgbClr val="000000"/>
              </a:solidFill>
              <a:latin typeface="+mj-ea"/>
              <a:ea typeface="+mj-ea"/>
            </a:endParaRPr>
          </a:p>
        </p:txBody>
      </p:sp>
      <p:sp>
        <p:nvSpPr>
          <p:cNvPr id="17" name="Text Box 2"/>
          <p:cNvSpPr txBox="1">
            <a:spLocks noChangeArrowheads="1"/>
          </p:cNvSpPr>
          <p:nvPr/>
        </p:nvSpPr>
        <p:spPr bwMode="auto">
          <a:xfrm>
            <a:off x="251549" y="1976851"/>
            <a:ext cx="7221537" cy="907044"/>
          </a:xfrm>
          <a:prstGeom prst="rect">
            <a:avLst/>
          </a:prstGeom>
          <a:noFill/>
          <a:ln>
            <a:noFill/>
          </a:ln>
          <a:effec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nSpc>
                <a:spcPct val="110000"/>
              </a:lnSpc>
            </a:pPr>
            <a:r>
              <a:rPr lang="en-US" sz="1200" dirty="0">
                <a:latin typeface="+mn-ea"/>
                <a:ea typeface="+mn-ea"/>
              </a:rPr>
              <a:t>■</a:t>
            </a:r>
            <a:r>
              <a:rPr lang="ja-JP" altLang="en-US" sz="1200" dirty="0">
                <a:latin typeface="+mn-ea"/>
                <a:ea typeface="+mn-ea"/>
              </a:rPr>
              <a:t> 検索条件</a:t>
            </a:r>
            <a:r>
              <a:rPr lang="ja-JP" altLang="en-US" sz="1200" dirty="0">
                <a:latin typeface="+mn-ea"/>
              </a:rPr>
              <a:t>の設定方法</a:t>
            </a:r>
            <a:endParaRPr lang="ja-JP" sz="1200" dirty="0">
              <a:latin typeface="+mn-ea"/>
              <a:ea typeface="+mn-ea"/>
            </a:endParaRPr>
          </a:p>
          <a:p>
            <a:pPr>
              <a:lnSpc>
                <a:spcPct val="110000"/>
              </a:lnSpc>
            </a:pPr>
            <a:r>
              <a:rPr lang="ja-JP" altLang="en-US" sz="1200" dirty="0">
                <a:latin typeface="+mn-ea"/>
                <a:ea typeface="+mn-ea"/>
              </a:rPr>
              <a:t>① 着信先：「</a:t>
            </a:r>
            <a:r>
              <a:rPr lang="en-US" altLang="ja-JP" sz="1200" dirty="0">
                <a:latin typeface="+mn-ea"/>
                <a:ea typeface="+mn-ea"/>
              </a:rPr>
              <a:t>0000</a:t>
            </a:r>
            <a:r>
              <a:rPr lang="ja-JP" altLang="en-US" sz="1200" dirty="0">
                <a:latin typeface="+mn-ea"/>
                <a:ea typeface="+mn-ea"/>
              </a:rPr>
              <a:t>」と入力</a:t>
            </a:r>
            <a:r>
              <a:rPr lang="ja-JP" sz="1200" dirty="0">
                <a:latin typeface="+mn-ea"/>
                <a:ea typeface="+mn-ea"/>
              </a:rPr>
              <a:t>して</a:t>
            </a:r>
            <a:r>
              <a:rPr lang="ja-JP" altLang="en-US" sz="1200" dirty="0">
                <a:latin typeface="+mn-ea"/>
                <a:ea typeface="+mn-ea"/>
              </a:rPr>
              <a:t>下さい</a:t>
            </a:r>
            <a:r>
              <a:rPr lang="ja-JP" sz="1200" dirty="0">
                <a:latin typeface="+mn-ea"/>
                <a:ea typeface="+mn-ea"/>
              </a:rPr>
              <a:t>。</a:t>
            </a:r>
            <a:endParaRPr lang="en-US" altLang="ja-JP" sz="1200" dirty="0">
              <a:latin typeface="+mn-ea"/>
              <a:ea typeface="+mn-ea"/>
            </a:endParaRPr>
          </a:p>
          <a:p>
            <a:pPr>
              <a:lnSpc>
                <a:spcPct val="110000"/>
              </a:lnSpc>
            </a:pPr>
            <a:r>
              <a:rPr lang="ja-JP" altLang="en-US" sz="1200" dirty="0">
                <a:latin typeface="+mn-ea"/>
                <a:ea typeface="+mn-ea"/>
              </a:rPr>
              <a:t>② 種類：「着信」を選択して下さい。</a:t>
            </a:r>
            <a:endParaRPr lang="en-US" altLang="ja-JP" sz="1200" dirty="0">
              <a:latin typeface="+mn-ea"/>
              <a:ea typeface="+mn-ea"/>
            </a:endParaRPr>
          </a:p>
          <a:p>
            <a:pPr>
              <a:lnSpc>
                <a:spcPct val="110000"/>
              </a:lnSpc>
            </a:pPr>
            <a:r>
              <a:rPr lang="ja-JP" altLang="en-US" sz="1200" dirty="0">
                <a:latin typeface="+mn-ea"/>
                <a:ea typeface="+mn-ea"/>
              </a:rPr>
              <a:t>③ 日付レンジ：</a:t>
            </a:r>
            <a:r>
              <a:rPr lang="ja-JP" altLang="ja-JP" sz="1200" dirty="0">
                <a:latin typeface="+mn-ea"/>
                <a:ea typeface="+mn-ea"/>
              </a:rPr>
              <a:t>期間を設定して</a:t>
            </a:r>
            <a:r>
              <a:rPr lang="ja-JP" altLang="en-US" sz="1200" dirty="0">
                <a:latin typeface="+mn-ea"/>
                <a:ea typeface="+mn-ea"/>
              </a:rPr>
              <a:t>下さい。</a:t>
            </a:r>
            <a:endParaRPr lang="en-US" altLang="ja-JP" sz="1200" dirty="0">
              <a:latin typeface="+mn-ea"/>
              <a:ea typeface="+mn-ea"/>
            </a:endParaRPr>
          </a:p>
        </p:txBody>
      </p:sp>
      <p:sp>
        <p:nvSpPr>
          <p:cNvPr id="18" name="Rectangle 8"/>
          <p:cNvSpPr>
            <a:spLocks noChangeArrowheads="1"/>
          </p:cNvSpPr>
          <p:nvPr/>
        </p:nvSpPr>
        <p:spPr bwMode="auto">
          <a:xfrm>
            <a:off x="332680" y="4502717"/>
            <a:ext cx="5838989" cy="524775"/>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9" name="Text Box 7"/>
          <p:cNvSpPr txBox="1">
            <a:spLocks noChangeArrowheads="1"/>
          </p:cNvSpPr>
          <p:nvPr/>
        </p:nvSpPr>
        <p:spPr bwMode="auto">
          <a:xfrm>
            <a:off x="251393" y="5492445"/>
            <a:ext cx="8679878" cy="8147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nSpc>
                <a:spcPct val="130000"/>
              </a:lnSpc>
              <a:buClrTx/>
              <a:buFontTx/>
              <a:buNone/>
            </a:pPr>
            <a:r>
              <a:rPr lang="en-US" sz="1200" dirty="0">
                <a:latin typeface="+mn-ea"/>
                <a:ea typeface="+mn-ea"/>
              </a:rPr>
              <a:t>■</a:t>
            </a:r>
            <a:r>
              <a:rPr lang="ja-JP" altLang="en-US" sz="1200" dirty="0">
                <a:latin typeface="+mn-ea"/>
                <a:ea typeface="+mn-ea"/>
              </a:rPr>
              <a:t> 確認方法</a:t>
            </a:r>
            <a:endParaRPr lang="en-US" altLang="ja-JP" sz="1200" dirty="0">
              <a:latin typeface="+mn-ea"/>
              <a:ea typeface="+mn-ea"/>
            </a:endParaRPr>
          </a:p>
          <a:p>
            <a:pPr>
              <a:lnSpc>
                <a:spcPct val="130000"/>
              </a:lnSpc>
              <a:buClrTx/>
            </a:pPr>
            <a:r>
              <a:rPr kumimoji="1" lang="ja-JP" altLang="en-US" sz="1200" dirty="0">
                <a:solidFill>
                  <a:schemeClr val="tx1"/>
                </a:solidFill>
              </a:rPr>
              <a:t>「着信先」が「</a:t>
            </a:r>
            <a:r>
              <a:rPr kumimoji="1" lang="en-US" altLang="ja-JP" sz="1200" dirty="0">
                <a:solidFill>
                  <a:schemeClr val="tx1"/>
                </a:solidFill>
              </a:rPr>
              <a:t>0000</a:t>
            </a:r>
            <a:r>
              <a:rPr kumimoji="1" lang="ja-JP" altLang="en-US" sz="1200" dirty="0">
                <a:solidFill>
                  <a:schemeClr val="tx1"/>
                </a:solidFill>
              </a:rPr>
              <a:t>」と表示されている項目は、</a:t>
            </a:r>
            <a:r>
              <a:rPr kumimoji="1" lang="en-US" altLang="ja-JP" sz="1200" dirty="0" err="1">
                <a:solidFill>
                  <a:schemeClr val="tx1"/>
                </a:solidFill>
              </a:rPr>
              <a:t>BlueBean</a:t>
            </a:r>
            <a:r>
              <a:rPr kumimoji="1" lang="ja-JP" altLang="en-US" sz="1200" dirty="0" err="1">
                <a:solidFill>
                  <a:schemeClr val="tx1"/>
                </a:solidFill>
              </a:rPr>
              <a:t>の契</a:t>
            </a:r>
            <a:r>
              <a:rPr kumimoji="1" lang="ja-JP" altLang="en-US" sz="1200" dirty="0">
                <a:solidFill>
                  <a:schemeClr val="tx1"/>
                </a:solidFill>
              </a:rPr>
              <a:t>約チャネル数を超えた着信のため、転送先までコールが着信しなかった</a:t>
            </a:r>
            <a:endParaRPr kumimoji="1" lang="en-US" altLang="ja-JP" sz="1200" dirty="0">
              <a:solidFill>
                <a:schemeClr val="tx1"/>
              </a:solidFill>
            </a:endParaRPr>
          </a:p>
          <a:p>
            <a:pPr>
              <a:lnSpc>
                <a:spcPct val="130000"/>
              </a:lnSpc>
              <a:buClrTx/>
            </a:pPr>
            <a:r>
              <a:rPr kumimoji="1" lang="ja-JP" altLang="en-US" sz="1200" dirty="0">
                <a:solidFill>
                  <a:schemeClr val="tx1"/>
                </a:solidFill>
              </a:rPr>
              <a:t>履歴です。</a:t>
            </a:r>
            <a:endParaRPr kumimoji="1" lang="en-US" altLang="ja-JP" sz="1200" dirty="0">
              <a:solidFill>
                <a:schemeClr val="tx1"/>
              </a:solidFill>
            </a:endParaRPr>
          </a:p>
        </p:txBody>
      </p:sp>
      <p:sp>
        <p:nvSpPr>
          <p:cNvPr id="20" name="Rectangle 3"/>
          <p:cNvSpPr>
            <a:spLocks noChangeArrowheads="1"/>
          </p:cNvSpPr>
          <p:nvPr/>
        </p:nvSpPr>
        <p:spPr bwMode="auto">
          <a:xfrm>
            <a:off x="256381" y="437018"/>
            <a:ext cx="3562491"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1600" dirty="0">
                <a:solidFill>
                  <a:srgbClr val="000000"/>
                </a:solidFill>
              </a:rPr>
              <a:t>［</a:t>
            </a:r>
            <a:r>
              <a:rPr lang="ja-JP" altLang="ja-JP" sz="1600" dirty="0">
                <a:solidFill>
                  <a:srgbClr val="000000"/>
                </a:solidFill>
              </a:rPr>
              <a:t>レポート・履歴</a:t>
            </a:r>
            <a:r>
              <a:rPr lang="ja-JP" altLang="en-US" sz="1600" dirty="0">
                <a:solidFill>
                  <a:srgbClr val="000000"/>
                </a:solidFill>
              </a:rPr>
              <a:t>］ → ［</a:t>
            </a:r>
            <a:r>
              <a:rPr lang="ja-JP" sz="1600" dirty="0">
                <a:solidFill>
                  <a:srgbClr val="000000"/>
                </a:solidFill>
              </a:rPr>
              <a:t>発着信履歴一覧</a:t>
            </a:r>
            <a:r>
              <a:rPr lang="ja-JP" altLang="en-US" sz="1600" dirty="0">
                <a:solidFill>
                  <a:srgbClr val="000000"/>
                </a:solidFill>
              </a:rPr>
              <a:t>］</a:t>
            </a:r>
            <a:endParaRPr lang="en-US" sz="1600" dirty="0">
              <a:solidFill>
                <a:srgbClr val="000000"/>
              </a:solidFill>
            </a:endParaRPr>
          </a:p>
        </p:txBody>
      </p:sp>
      <p:sp>
        <p:nvSpPr>
          <p:cNvPr id="14" name="スライド番号プレースホルダー 13"/>
          <p:cNvSpPr>
            <a:spLocks noGrp="1"/>
          </p:cNvSpPr>
          <p:nvPr>
            <p:ph type="sldNum" idx="12"/>
          </p:nvPr>
        </p:nvSpPr>
        <p:spPr/>
        <p:txBody>
          <a:bodyPr/>
          <a:lstStyle/>
          <a:p>
            <a:fld id="{C667ACF3-2837-4D0C-8A93-89785C413AFF}" type="slidenum">
              <a:rPr lang="en-US" smtClean="0"/>
              <a:pPr/>
              <a:t>13</a:t>
            </a:fld>
            <a:endParaRPr lang="en-US" dirty="0"/>
          </a:p>
        </p:txBody>
      </p:sp>
    </p:spTree>
    <p:extLst>
      <p:ext uri="{BB962C8B-B14F-4D97-AF65-F5344CB8AC3E}">
        <p14:creationId xmlns:p14="http://schemas.microsoft.com/office/powerpoint/2010/main" val="212133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5475" y="6534154"/>
            <a:ext cx="2133600" cy="207963"/>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E8FE51-EDFE-4E52-95D7-3078D6F8D2C3}" type="slidenum">
              <a:rPr kumimoji="1" lang="en-US" altLang="ja-JP" sz="1400" b="0" i="0" u="none" strike="noStrike" kern="1200" cap="none" spc="0" normalizeH="0" baseline="0" noProof="0">
                <a:ln>
                  <a:noFill/>
                </a:ln>
                <a:solidFill>
                  <a:srgbClr val="000000"/>
                </a:solidFill>
                <a:effectLst/>
                <a:uLnTx/>
                <a:uFillTx/>
                <a:latin typeface="HGP創英角ｺﾞｼｯｸUB" pitchFamily="50" charset="-128"/>
                <a:ea typeface="HGP創英角ｺﾞｼｯｸUB"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en-US" altLang="ja-JP" sz="1400" b="0" i="0" u="none" strike="noStrike" kern="1200" cap="none" spc="0" normalizeH="0" baseline="0" noProof="0">
              <a:ln>
                <a:noFill/>
              </a:ln>
              <a:solidFill>
                <a:srgbClr val="000000"/>
              </a:solidFill>
              <a:effectLst/>
              <a:uLnTx/>
              <a:uFillTx/>
              <a:latin typeface="HGP創英角ｺﾞｼｯｸUB" pitchFamily="50" charset="-128"/>
              <a:ea typeface="HGP創英角ｺﾞｼｯｸUB" pitchFamily="50" charset="-128"/>
              <a:cs typeface="+mn-cs"/>
            </a:endParaRPr>
          </a:p>
        </p:txBody>
      </p:sp>
      <p:sp>
        <p:nvSpPr>
          <p:cNvPr id="3" name="Rectangle 4"/>
          <p:cNvSpPr txBox="1">
            <a:spLocks noChangeArrowheads="1"/>
          </p:cNvSpPr>
          <p:nvPr/>
        </p:nvSpPr>
        <p:spPr>
          <a:xfrm>
            <a:off x="457200" y="53979"/>
            <a:ext cx="8229600" cy="638175"/>
          </a:xfrm>
          <a:prstGeom prst="rect">
            <a:avLst/>
          </a:prstGeom>
        </p:spPr>
        <p:txBody>
          <a:bodyPr/>
          <a:lstStyle>
            <a:lvl1pPr algn="l" rtl="0" eaLnBrk="1" fontAlgn="base" hangingPunct="1">
              <a:spcBef>
                <a:spcPct val="0"/>
              </a:spcBef>
              <a:spcAft>
                <a:spcPct val="0"/>
              </a:spcAft>
              <a:defRPr kumimoji="1" sz="3200">
                <a:solidFill>
                  <a:schemeClr val="tx2"/>
                </a:solidFill>
                <a:latin typeface="+mj-lt"/>
                <a:ea typeface="+mj-ea"/>
                <a:cs typeface="+mj-cs"/>
              </a:defRPr>
            </a:lvl1pPr>
            <a:lvl2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0" cap="none" spc="0" normalizeH="0" baseline="0" noProof="0" dirty="0">
                <a:ln>
                  <a:noFill/>
                </a:ln>
                <a:solidFill>
                  <a:srgbClr val="333399"/>
                </a:solidFill>
                <a:effectLst/>
                <a:uLnTx/>
                <a:uFillTx/>
                <a:latin typeface="HGP創英角ｺﾞｼｯｸUB"/>
                <a:ea typeface="HGP創英角ｺﾞｼｯｸUB"/>
                <a:cs typeface="+mj-cs"/>
              </a:rPr>
              <a:t>お問い合わせ窓口</a:t>
            </a:r>
          </a:p>
        </p:txBody>
      </p:sp>
      <p:sp>
        <p:nvSpPr>
          <p:cNvPr id="4" name="テキスト ボックス 3"/>
          <p:cNvSpPr txBox="1"/>
          <p:nvPr/>
        </p:nvSpPr>
        <p:spPr>
          <a:xfrm>
            <a:off x="654599" y="5640791"/>
            <a:ext cx="7893055" cy="893360"/>
          </a:xfrm>
          <a:prstGeom prst="rect">
            <a:avLst/>
          </a:prstGeom>
          <a:solidFill>
            <a:schemeClr val="accent2"/>
          </a:solidFill>
        </p:spPr>
        <p:txBody>
          <a:bodyPr wrap="square" rtlCol="0" anchor="ctr" anchorCtr="1">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　　　　　　コールセンターで、すぐに使える便利な情報を紹介中！</a:t>
            </a:r>
            <a:endParaRPr kumimoji="1" lang="en-US" altLang="ja-JP"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　　　　　　</a:t>
            </a:r>
            <a:r>
              <a:rPr kumimoji="1" lang="en-US" altLang="ja-JP"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BlueBean</a:t>
            </a:r>
            <a:r>
              <a:rPr kumimoji="1" lang="ja-JP" altLang="en-US"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公式</a:t>
            </a:r>
            <a:r>
              <a:rPr kumimoji="1" lang="en-US" altLang="ja-JP"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Facebook</a:t>
            </a:r>
            <a:r>
              <a:rPr kumimoji="1" lang="ja-JP" altLang="en-US"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ページに  「いいね！」 をお願いします！</a:t>
            </a:r>
            <a:endParaRPr kumimoji="1" lang="en-US" altLang="ja-JP"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　　　　　　</a:t>
            </a:r>
            <a:r>
              <a:rPr kumimoji="1" lang="en-US" altLang="ja-JP"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https://www.facebook.com/bluebeanofficial/</a:t>
            </a:r>
          </a:p>
        </p:txBody>
      </p:sp>
      <p:grpSp>
        <p:nvGrpSpPr>
          <p:cNvPr id="10" name="グループ化 9"/>
          <p:cNvGrpSpPr/>
          <p:nvPr/>
        </p:nvGrpSpPr>
        <p:grpSpPr>
          <a:xfrm>
            <a:off x="654601" y="963686"/>
            <a:ext cx="7705725" cy="4377362"/>
            <a:chOff x="950142" y="709290"/>
            <a:chExt cx="7705725" cy="4377363"/>
          </a:xfrm>
        </p:grpSpPr>
        <p:sp>
          <p:nvSpPr>
            <p:cNvPr id="8" name="Rectangle 28"/>
            <p:cNvSpPr>
              <a:spLocks noChangeArrowheads="1"/>
            </p:cNvSpPr>
            <p:nvPr/>
          </p:nvSpPr>
          <p:spPr bwMode="auto">
            <a:xfrm>
              <a:off x="950142" y="709290"/>
              <a:ext cx="7705725"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nl-NL" altLang="ja-JP" sz="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nl-NL"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 </a:t>
              </a: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お電話でのお問い合わせ</a:t>
              </a:r>
              <a:endPar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9966"/>
                  </a:solidFill>
                  <a:effectLst/>
                  <a:uLnTx/>
                  <a:uFillTx/>
                  <a:latin typeface="HGP創英角ｺﾞｼｯｸUB"/>
                  <a:ea typeface="HGP創英角ｺﾞｼｯｸUB"/>
                  <a:cs typeface="+mn-cs"/>
                </a:rPr>
                <a:t>受付時間：平日</a:t>
              </a:r>
              <a:r>
                <a:rPr kumimoji="1" lang="en-US" altLang="ja-JP" sz="1800" b="0" i="0" u="none" strike="noStrike" kern="1200" cap="none" spc="0" normalizeH="0" baseline="0" noProof="0" dirty="0">
                  <a:ln>
                    <a:noFill/>
                  </a:ln>
                  <a:solidFill>
                    <a:srgbClr val="FF9966"/>
                  </a:solidFill>
                  <a:effectLst/>
                  <a:uLnTx/>
                  <a:uFillTx/>
                  <a:latin typeface="HGP創英角ｺﾞｼｯｸUB"/>
                  <a:ea typeface="HGP創英角ｺﾞｼｯｸUB"/>
                  <a:cs typeface="+mn-cs"/>
                </a:rPr>
                <a:t>10</a:t>
              </a:r>
              <a:r>
                <a:rPr kumimoji="1" lang="ja-JP" altLang="en-US" sz="1800" b="0" i="0" u="none" strike="noStrike" kern="1200" cap="none" spc="0" normalizeH="0" baseline="0" noProof="0" dirty="0">
                  <a:ln>
                    <a:noFill/>
                  </a:ln>
                  <a:solidFill>
                    <a:srgbClr val="FF9966"/>
                  </a:solidFill>
                  <a:effectLst/>
                  <a:uLnTx/>
                  <a:uFillTx/>
                  <a:latin typeface="HGP創英角ｺﾞｼｯｸUB"/>
                  <a:ea typeface="HGP創英角ｺﾞｼｯｸUB"/>
                  <a:cs typeface="+mn-cs"/>
                </a:rPr>
                <a:t>時～</a:t>
              </a:r>
              <a:r>
                <a:rPr kumimoji="1" lang="en-US" altLang="ja-JP" sz="1800" b="0" i="0" u="none" strike="noStrike" kern="1200" cap="none" spc="0" normalizeH="0" baseline="0" noProof="0" dirty="0">
                  <a:ln>
                    <a:noFill/>
                  </a:ln>
                  <a:solidFill>
                    <a:srgbClr val="FF9966"/>
                  </a:solidFill>
                  <a:effectLst/>
                  <a:uLnTx/>
                  <a:uFillTx/>
                  <a:latin typeface="HGP創英角ｺﾞｼｯｸUB"/>
                  <a:ea typeface="HGP創英角ｺﾞｼｯｸUB"/>
                  <a:cs typeface="+mn-cs"/>
                </a:rPr>
                <a:t>18</a:t>
              </a:r>
              <a:r>
                <a:rPr kumimoji="1" lang="ja-JP" altLang="en-US" sz="1800" b="0" i="0" u="none" strike="noStrike" kern="1200" cap="none" spc="0" normalizeH="0" baseline="0" noProof="0" dirty="0">
                  <a:ln>
                    <a:noFill/>
                  </a:ln>
                  <a:solidFill>
                    <a:srgbClr val="FF9966"/>
                  </a:solidFill>
                  <a:effectLst/>
                  <a:uLnTx/>
                  <a:uFillTx/>
                  <a:latin typeface="HGP創英角ｺﾞｼｯｸUB"/>
                  <a:ea typeface="HGP創英角ｺﾞｼｯｸUB"/>
                  <a:cs typeface="+mn-cs"/>
                </a:rPr>
                <a:t>時（土日祝日、夏季休業、年末年始は除く）</a:t>
              </a:r>
              <a:endPar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０５０－５８１０－７９７８</a:t>
              </a:r>
              <a:endParaRPr kumimoji="1" lang="en-US" altLang="ja-JP" sz="9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 </a:t>
              </a: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お電話が繋がりましたら、音声ガイダンスに沿ってお進みください。</a:t>
              </a:r>
              <a:endPar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 サポートメールアドレス</a:t>
              </a:r>
              <a:endParaRPr kumimoji="1" lang="en-US" altLang="ja-JP" sz="9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FF0000"/>
                  </a:solidFill>
                  <a:effectLst/>
                  <a:uLnTx/>
                  <a:uFillTx/>
                  <a:latin typeface="HGP創英角ｺﾞｼｯｸUB" pitchFamily="50" charset="-128"/>
                  <a:ea typeface="HGP創英角ｺﾞｼｯｸUB" pitchFamily="50" charset="-128"/>
                  <a:cs typeface="+mn-cs"/>
                  <a:hlinkClick r:id="rId2"/>
                </a:rPr>
                <a:t>bb-support@softsu.co.jp</a:t>
              </a:r>
              <a:endParaRPr kumimoji="1" lang="en-US" altLang="ja-JP" sz="3200" b="0" i="0" u="none" strike="noStrike" kern="1200" cap="none" spc="0" normalizeH="0" baseline="0" noProof="0" dirty="0">
                <a:ln>
                  <a:noFill/>
                </a:ln>
                <a:solidFill>
                  <a:srgbClr val="FF0000"/>
                </a:solidFill>
                <a:effectLst/>
                <a:uLnTx/>
                <a:uFillTx/>
                <a:latin typeface="HGP創英角ｺﾞｼｯｸUB" pitchFamily="50" charset="-128"/>
                <a:ea typeface="HGP創英角ｺﾞｼｯｸUB" pitchFamily="50" charset="-128"/>
                <a:cs typeface="+mn-cs"/>
              </a:endParaRPr>
            </a:p>
          </p:txBody>
        </p:sp>
        <p:sp>
          <p:nvSpPr>
            <p:cNvPr id="9" name="Rectangle 28"/>
            <p:cNvSpPr>
              <a:spLocks noChangeArrowheads="1"/>
            </p:cNvSpPr>
            <p:nvPr/>
          </p:nvSpPr>
          <p:spPr bwMode="auto">
            <a:xfrm>
              <a:off x="950142" y="3076872"/>
              <a:ext cx="7705725" cy="2009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各種マニュアル、</a:t>
              </a:r>
              <a:r>
                <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FAQ</a:t>
              </a: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を用意しております。是非ご活用下さい。</a:t>
              </a:r>
              <a:endPar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 </a:t>
              </a:r>
              <a:r>
                <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BlueBean</a:t>
              </a: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サポートページ</a:t>
              </a:r>
              <a:endPar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・サポートドキュメント</a:t>
              </a:r>
              <a:br>
                <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br>
              <a:r>
                <a:rPr kumimoji="1" lang="en-US" altLang="ja-JP" sz="16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hlinkClick r:id="rId3"/>
                </a:rPr>
                <a:t>https://www.bluebean365.jp/document/</a:t>
              </a:r>
              <a:endParaRPr kumimoji="1" lang="nl-NL" altLang="ja-JP" sz="9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・よくある質問（</a:t>
              </a:r>
              <a:r>
                <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FAQ</a:t>
              </a: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a:t>
              </a:r>
              <a:endPar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nl-NL" altLang="ja-JP" sz="16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hlinkClick r:id="rId4"/>
                </a:rPr>
                <a:t>https://www.bluebean365.jp/faq/</a:t>
              </a:r>
              <a:endParaRPr kumimoji="1" lang="nl-NL" altLang="ja-JP" sz="16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p:txBody>
        </p:sp>
      </p:grpSp>
      <p:pic>
        <p:nvPicPr>
          <p:cNvPr id="6" name="図 5">
            <a:extLst>
              <a:ext uri="{FF2B5EF4-FFF2-40B4-BE49-F238E27FC236}">
                <a16:creationId xmlns:a16="http://schemas.microsoft.com/office/drawing/2014/main" id="{784CE84C-4311-4DB7-B719-1E8BEB697C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648" y="5727471"/>
            <a:ext cx="720000" cy="720000"/>
          </a:xfrm>
          <a:prstGeom prst="rect">
            <a:avLst/>
          </a:prstGeom>
        </p:spPr>
      </p:pic>
    </p:spTree>
    <p:extLst>
      <p:ext uri="{BB962C8B-B14F-4D97-AF65-F5344CB8AC3E}">
        <p14:creationId xmlns:p14="http://schemas.microsoft.com/office/powerpoint/2010/main" val="3153745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idx="12"/>
          </p:nvPr>
        </p:nvSpPr>
        <p:spPr/>
        <p:txBody>
          <a:bodyPr/>
          <a:lstStyle/>
          <a:p>
            <a:fld id="{C667ACF3-2837-4D0C-8A93-89785C413AFF}" type="slidenum">
              <a:rPr lang="en-US" smtClean="0"/>
              <a:pPr/>
              <a:t>1</a:t>
            </a:fld>
            <a:endParaRPr lang="en-US" dirty="0"/>
          </a:p>
        </p:txBody>
      </p:sp>
      <p:sp>
        <p:nvSpPr>
          <p:cNvPr id="3" name="Rectangle 4"/>
          <p:cNvSpPr>
            <a:spLocks noChangeArrowheads="1"/>
          </p:cNvSpPr>
          <p:nvPr/>
        </p:nvSpPr>
        <p:spPr bwMode="auto">
          <a:xfrm>
            <a:off x="395536" y="188913"/>
            <a:ext cx="874846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2400" b="1" dirty="0">
                <a:solidFill>
                  <a:srgbClr val="000000"/>
                </a:solidFill>
                <a:latin typeface="+mj-ea"/>
                <a:ea typeface="+mj-ea"/>
              </a:rPr>
              <a:t>■</a:t>
            </a:r>
            <a:r>
              <a:rPr lang="ja-JP" altLang="en-US" sz="2400" b="1" dirty="0">
                <a:solidFill>
                  <a:srgbClr val="000000"/>
                </a:solidFill>
                <a:latin typeface="+mj-ea"/>
                <a:ea typeface="+mj-ea"/>
              </a:rPr>
              <a:t> 発着信の確認方法　目次</a:t>
            </a:r>
          </a:p>
        </p:txBody>
      </p:sp>
      <p:sp>
        <p:nvSpPr>
          <p:cNvPr id="4" name="Text Box 61"/>
          <p:cNvSpPr txBox="1">
            <a:spLocks noChangeArrowheads="1"/>
          </p:cNvSpPr>
          <p:nvPr/>
        </p:nvSpPr>
        <p:spPr bwMode="auto">
          <a:xfrm>
            <a:off x="432495" y="884174"/>
            <a:ext cx="7920880" cy="506510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342900" indent="-342900" eaLnBrk="0" hangingPunct="0">
              <a:defRPr>
                <a:solidFill>
                  <a:schemeClr val="bg1"/>
                </a:solidFill>
                <a:latin typeface="Arial" charset="0"/>
                <a:ea typeface="ＭＳ Ｐゴシック" pitchFamily="50" charset="-128"/>
              </a:defRPr>
            </a:lvl1pPr>
            <a:lvl2pPr eaLnBrk="0" hangingPunct="0">
              <a:defRPr>
                <a:solidFill>
                  <a:schemeClr val="bg1"/>
                </a:solidFill>
                <a:latin typeface="Arial" charset="0"/>
                <a:ea typeface="ＭＳ Ｐゴシック" pitchFamily="50" charset="-128"/>
              </a:defRPr>
            </a:lvl2pPr>
            <a:lvl3pPr eaLnBrk="0" hangingPunct="0">
              <a:defRPr>
                <a:solidFill>
                  <a:schemeClr val="bg1"/>
                </a:solidFill>
                <a:latin typeface="Arial" charset="0"/>
                <a:ea typeface="ＭＳ Ｐゴシック" pitchFamily="50" charset="-128"/>
              </a:defRPr>
            </a:lvl3pPr>
            <a:lvl4pPr eaLnBrk="0" hangingPunct="0">
              <a:defRPr>
                <a:solidFill>
                  <a:schemeClr val="bg1"/>
                </a:solidFill>
                <a:latin typeface="Arial" charset="0"/>
                <a:ea typeface="ＭＳ Ｐゴシック" pitchFamily="50" charset="-128"/>
              </a:defRPr>
            </a:lvl4pPr>
            <a:lvl5pPr eaLnBrk="0" hangingPunct="0">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9pPr>
          </a:lstStyle>
          <a:p>
            <a:pPr marL="0" indent="0" eaLnBrk="1" hangingPunct="1">
              <a:lnSpc>
                <a:spcPct val="120000"/>
              </a:lnSpc>
            </a:pPr>
            <a:r>
              <a:rPr lang="en-US" altLang="ja-JP" sz="1500" dirty="0">
                <a:solidFill>
                  <a:schemeClr val="tx1"/>
                </a:solidFill>
                <a:latin typeface="+mn-ea"/>
                <a:ea typeface="+mn-ea"/>
              </a:rPr>
              <a:t>P.1</a:t>
            </a:r>
            <a:r>
              <a:rPr lang="ja-JP" altLang="en-US" sz="1500" dirty="0">
                <a:solidFill>
                  <a:schemeClr val="tx1"/>
                </a:solidFill>
                <a:latin typeface="+mn-ea"/>
                <a:ea typeface="+mn-ea"/>
              </a:rPr>
              <a:t>　目次</a:t>
            </a:r>
            <a:endParaRPr lang="en-US" altLang="ja-JP" sz="1500" dirty="0">
              <a:solidFill>
                <a:schemeClr val="tx1"/>
              </a:solidFill>
              <a:latin typeface="+mn-ea"/>
              <a:ea typeface="+mn-ea"/>
            </a:endParaRPr>
          </a:p>
          <a:p>
            <a:pPr marL="0" indent="0" eaLnBrk="1" hangingPunct="1">
              <a:lnSpc>
                <a:spcPct val="120000"/>
              </a:lnSpc>
            </a:pPr>
            <a:endParaRPr lang="en-US" altLang="ja-JP" sz="500" dirty="0">
              <a:solidFill>
                <a:schemeClr val="tx1"/>
              </a:solidFill>
              <a:latin typeface="+mn-ea"/>
              <a:ea typeface="+mn-ea"/>
            </a:endParaRPr>
          </a:p>
          <a:p>
            <a:pPr marL="0" indent="0" eaLnBrk="1" hangingPunct="1">
              <a:lnSpc>
                <a:spcPct val="130000"/>
              </a:lnSpc>
            </a:pPr>
            <a:r>
              <a:rPr lang="ja-JP" altLang="en-US" sz="1500" dirty="0">
                <a:solidFill>
                  <a:schemeClr val="tx1"/>
                </a:solidFill>
                <a:latin typeface="+mn-ea"/>
                <a:ea typeface="+mn-ea"/>
              </a:rPr>
              <a:t>■ 発信について</a:t>
            </a:r>
            <a:endParaRPr lang="en-US" altLang="ja-JP" sz="1500" dirty="0">
              <a:solidFill>
                <a:schemeClr val="tx1"/>
              </a:solidFill>
              <a:latin typeface="+mn-ea"/>
              <a:ea typeface="+mn-ea"/>
            </a:endParaRPr>
          </a:p>
          <a:p>
            <a:pPr>
              <a:lnSpc>
                <a:spcPct val="13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1500" dirty="0">
                <a:solidFill>
                  <a:schemeClr val="tx1"/>
                </a:solidFill>
                <a:latin typeface="+mn-ea"/>
              </a:rPr>
              <a:t>P.2</a:t>
            </a:r>
            <a:r>
              <a:rPr lang="ja-JP" altLang="en-US" sz="1500" dirty="0">
                <a:solidFill>
                  <a:schemeClr val="tx1"/>
                </a:solidFill>
                <a:latin typeface="+mn-ea"/>
              </a:rPr>
              <a:t>　発信イメージ（オンラインモード利用の場合）　</a:t>
            </a:r>
            <a:r>
              <a:rPr lang="en-US" altLang="ja-JP" sz="1500" dirty="0">
                <a:solidFill>
                  <a:srgbClr val="000000"/>
                </a:solidFill>
              </a:rPr>
              <a:t>【</a:t>
            </a:r>
            <a:r>
              <a:rPr lang="ja-JP" altLang="en-US" sz="1500" dirty="0">
                <a:solidFill>
                  <a:srgbClr val="000000"/>
                </a:solidFill>
              </a:rPr>
              <a:t>プレビュー（クリック）発信</a:t>
            </a:r>
            <a:r>
              <a:rPr lang="en-US" altLang="ja-JP" sz="1500" dirty="0">
                <a:solidFill>
                  <a:srgbClr val="000000"/>
                </a:solidFill>
              </a:rPr>
              <a:t>】</a:t>
            </a:r>
          </a:p>
          <a:p>
            <a:pPr>
              <a:lnSpc>
                <a:spcPct val="13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1500" dirty="0">
                <a:solidFill>
                  <a:schemeClr val="tx1"/>
                </a:solidFill>
                <a:latin typeface="+mn-ea"/>
              </a:rPr>
              <a:t>P.3</a:t>
            </a:r>
            <a:r>
              <a:rPr lang="ja-JP" altLang="en-US" sz="1500" dirty="0">
                <a:solidFill>
                  <a:schemeClr val="tx1"/>
                </a:solidFill>
                <a:latin typeface="+mn-ea"/>
              </a:rPr>
              <a:t>　発信イメージ（オンラインモード利用の場合）　</a:t>
            </a:r>
            <a:r>
              <a:rPr lang="en-US" altLang="ja-JP" sz="1500" dirty="0">
                <a:solidFill>
                  <a:srgbClr val="000000"/>
                </a:solidFill>
              </a:rPr>
              <a:t>【</a:t>
            </a:r>
            <a:r>
              <a:rPr lang="ja-JP" altLang="en-US" sz="1500" dirty="0">
                <a:solidFill>
                  <a:srgbClr val="000000"/>
                </a:solidFill>
              </a:rPr>
              <a:t>プレディクティブ発信</a:t>
            </a:r>
            <a:r>
              <a:rPr lang="en-US" altLang="ja-JP" sz="1500" dirty="0">
                <a:solidFill>
                  <a:srgbClr val="000000"/>
                </a:solidFill>
              </a:rPr>
              <a:t>】</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ja-JP" sz="500" dirty="0">
              <a:solidFill>
                <a:srgbClr val="000000"/>
              </a:solidFill>
            </a:endParaRPr>
          </a:p>
          <a:p>
            <a:pP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1500" dirty="0">
                <a:solidFill>
                  <a:schemeClr val="tx1"/>
                </a:solidFill>
                <a:latin typeface="+mn-ea"/>
              </a:rPr>
              <a:t>■ 発信について</a:t>
            </a:r>
            <a:endParaRPr lang="en-US" altLang="ja-JP" sz="1500" dirty="0">
              <a:solidFill>
                <a:schemeClr val="tx1"/>
              </a:solidFill>
              <a:latin typeface="+mn-ea"/>
            </a:endParaRPr>
          </a:p>
          <a:p>
            <a:pPr marL="0" indent="0" eaLnBrk="1" hangingPunct="1">
              <a:lnSpc>
                <a:spcPct val="130000"/>
              </a:lnSpc>
            </a:pPr>
            <a:r>
              <a:rPr lang="en-US" altLang="ja-JP" sz="1500" dirty="0">
                <a:solidFill>
                  <a:schemeClr val="tx1"/>
                </a:solidFill>
                <a:latin typeface="+mn-ea"/>
              </a:rPr>
              <a:t>P.4</a:t>
            </a:r>
            <a:r>
              <a:rPr lang="ja-JP" altLang="en-US" sz="1500" dirty="0">
                <a:solidFill>
                  <a:schemeClr val="tx1"/>
                </a:solidFill>
                <a:latin typeface="+mn-ea"/>
              </a:rPr>
              <a:t>　着信イメージ（ </a:t>
            </a:r>
            <a:r>
              <a:rPr lang="en-US" altLang="ja-JP" sz="1500" dirty="0">
                <a:solidFill>
                  <a:schemeClr val="tx1"/>
                </a:solidFill>
                <a:latin typeface="+mn-ea"/>
              </a:rPr>
              <a:t>IVR</a:t>
            </a:r>
            <a:r>
              <a:rPr lang="ja-JP" altLang="en-US" sz="1500" dirty="0">
                <a:solidFill>
                  <a:schemeClr val="tx1"/>
                </a:solidFill>
                <a:latin typeface="+mn-ea"/>
              </a:rPr>
              <a:t>に着信後、</a:t>
            </a:r>
            <a:r>
              <a:rPr lang="en-US" altLang="ja-JP" sz="1500" dirty="0">
                <a:solidFill>
                  <a:schemeClr val="tx1"/>
                </a:solidFill>
                <a:latin typeface="+mn-ea"/>
              </a:rPr>
              <a:t>ACD</a:t>
            </a:r>
            <a:r>
              <a:rPr lang="ja-JP" altLang="en-US" sz="1500" dirty="0">
                <a:solidFill>
                  <a:schemeClr val="tx1"/>
                </a:solidFill>
                <a:latin typeface="+mn-ea"/>
              </a:rPr>
              <a:t>に転送される場合）　</a:t>
            </a:r>
            <a:r>
              <a:rPr lang="en-US" altLang="ja-JP" sz="1500" dirty="0">
                <a:solidFill>
                  <a:schemeClr val="tx1"/>
                </a:solidFill>
                <a:latin typeface="+mn-ea"/>
              </a:rPr>
              <a:t>【</a:t>
            </a:r>
            <a:r>
              <a:rPr lang="ja-JP" altLang="en-US" sz="1500" dirty="0">
                <a:solidFill>
                  <a:schemeClr val="tx1"/>
                </a:solidFill>
                <a:latin typeface="+mn-ea"/>
              </a:rPr>
              <a:t>オンラインモード利用の場合</a:t>
            </a:r>
            <a:r>
              <a:rPr lang="en-US" altLang="ja-JP" sz="1500" dirty="0">
                <a:solidFill>
                  <a:schemeClr val="tx1"/>
                </a:solidFill>
                <a:latin typeface="+mn-ea"/>
              </a:rPr>
              <a:t>】</a:t>
            </a:r>
          </a:p>
          <a:p>
            <a:pPr marL="0" indent="0" eaLnBrk="1" hangingPunct="1">
              <a:lnSpc>
                <a:spcPct val="130000"/>
              </a:lnSpc>
            </a:pPr>
            <a:r>
              <a:rPr lang="en-US" altLang="ja-JP" sz="1500" dirty="0">
                <a:solidFill>
                  <a:schemeClr val="tx1"/>
                </a:solidFill>
                <a:latin typeface="+mn-ea"/>
              </a:rPr>
              <a:t>P.5</a:t>
            </a:r>
            <a:r>
              <a:rPr lang="ja-JP" altLang="en-US" sz="1500" dirty="0">
                <a:solidFill>
                  <a:schemeClr val="tx1"/>
                </a:solidFill>
                <a:latin typeface="+mn-ea"/>
              </a:rPr>
              <a:t>　着信イメージ（ </a:t>
            </a:r>
            <a:r>
              <a:rPr lang="en-US" altLang="ja-JP" sz="1500" dirty="0">
                <a:solidFill>
                  <a:schemeClr val="tx1"/>
                </a:solidFill>
                <a:latin typeface="+mn-ea"/>
              </a:rPr>
              <a:t>IVR</a:t>
            </a:r>
            <a:r>
              <a:rPr lang="ja-JP" altLang="en-US" sz="1500" dirty="0">
                <a:solidFill>
                  <a:schemeClr val="tx1"/>
                </a:solidFill>
                <a:latin typeface="+mn-ea"/>
              </a:rPr>
              <a:t>に着信後、</a:t>
            </a:r>
            <a:r>
              <a:rPr lang="en-US" altLang="ja-JP" sz="1500" dirty="0">
                <a:solidFill>
                  <a:schemeClr val="tx1"/>
                </a:solidFill>
                <a:latin typeface="+mn-ea"/>
              </a:rPr>
              <a:t>ACD</a:t>
            </a:r>
            <a:r>
              <a:rPr lang="ja-JP" altLang="en-US" sz="1500" dirty="0">
                <a:solidFill>
                  <a:schemeClr val="tx1"/>
                </a:solidFill>
                <a:latin typeface="+mn-ea"/>
              </a:rPr>
              <a:t>に転送される場合）　</a:t>
            </a:r>
            <a:r>
              <a:rPr lang="en-US" altLang="ja-JP" sz="1500" dirty="0">
                <a:solidFill>
                  <a:srgbClr val="000000"/>
                </a:solidFill>
              </a:rPr>
              <a:t>【</a:t>
            </a:r>
            <a:r>
              <a:rPr lang="ja-JP" altLang="en-US" sz="1500" dirty="0">
                <a:solidFill>
                  <a:srgbClr val="000000"/>
                </a:solidFill>
              </a:rPr>
              <a:t>リンギングモード利用の場合</a:t>
            </a:r>
            <a:r>
              <a:rPr lang="en-US" altLang="ja-JP" sz="1500" dirty="0">
                <a:solidFill>
                  <a:srgbClr val="000000"/>
                </a:solidFill>
              </a:rPr>
              <a:t>】</a:t>
            </a:r>
          </a:p>
          <a:p>
            <a:pPr marL="0" indent="0" eaLnBrk="1" hangingPunct="1">
              <a:lnSpc>
                <a:spcPct val="120000"/>
              </a:lnSpc>
            </a:pPr>
            <a:endParaRPr lang="en-US" altLang="ja-JP" sz="500" dirty="0">
              <a:solidFill>
                <a:srgbClr val="000000"/>
              </a:solidFill>
            </a:endParaRPr>
          </a:p>
          <a:p>
            <a:pPr marL="0" indent="0" eaLnBrk="1" hangingPunct="1">
              <a:lnSpc>
                <a:spcPct val="130000"/>
              </a:lnSpc>
            </a:pPr>
            <a:r>
              <a:rPr lang="ja-JP" altLang="en-US" sz="1500" dirty="0">
                <a:solidFill>
                  <a:srgbClr val="000000"/>
                </a:solidFill>
              </a:rPr>
              <a:t>■ </a:t>
            </a:r>
            <a:r>
              <a:rPr lang="ja-JP" altLang="en-US" sz="1500" dirty="0">
                <a:solidFill>
                  <a:schemeClr val="tx1"/>
                </a:solidFill>
              </a:rPr>
              <a:t>　発着信履歴・発着信数の確認方法</a:t>
            </a:r>
          </a:p>
          <a:p>
            <a:pPr marL="0" indent="0" eaLnBrk="1" hangingPunct="1">
              <a:lnSpc>
                <a:spcPct val="130000"/>
              </a:lnSpc>
            </a:pPr>
            <a:r>
              <a:rPr lang="en-US" altLang="ja-JP" sz="1500" dirty="0">
                <a:solidFill>
                  <a:schemeClr val="tx1"/>
                </a:solidFill>
                <a:latin typeface="+mn-ea"/>
              </a:rPr>
              <a:t>P.6</a:t>
            </a:r>
            <a:r>
              <a:rPr lang="ja-JP" altLang="en-US" sz="1500" dirty="0">
                <a:solidFill>
                  <a:schemeClr val="tx1"/>
                </a:solidFill>
                <a:latin typeface="+mn-ea"/>
              </a:rPr>
              <a:t>　発着信履歴の検索方法</a:t>
            </a:r>
            <a:endParaRPr lang="en-US" altLang="ja-JP" sz="1500" dirty="0">
              <a:solidFill>
                <a:schemeClr val="tx1"/>
              </a:solidFill>
              <a:latin typeface="+mn-ea"/>
            </a:endParaRPr>
          </a:p>
          <a:p>
            <a:pPr marL="0" indent="0" eaLnBrk="1" hangingPunct="1">
              <a:lnSpc>
                <a:spcPct val="130000"/>
              </a:lnSpc>
            </a:pPr>
            <a:r>
              <a:rPr lang="en-US" altLang="ja-JP" sz="1500" dirty="0">
                <a:solidFill>
                  <a:schemeClr val="tx1"/>
                </a:solidFill>
                <a:latin typeface="+mn-ea"/>
              </a:rPr>
              <a:t>P.7</a:t>
            </a:r>
            <a:r>
              <a:rPr lang="ja-JP" altLang="en-US" sz="1500" dirty="0">
                <a:solidFill>
                  <a:schemeClr val="tx1"/>
                </a:solidFill>
                <a:latin typeface="+mn-ea"/>
              </a:rPr>
              <a:t>　（プレビュー発信）内線番号ごとの発信数 確認方法</a:t>
            </a:r>
          </a:p>
          <a:p>
            <a:pPr marL="0" indent="0" eaLnBrk="1" hangingPunct="1">
              <a:lnSpc>
                <a:spcPct val="130000"/>
              </a:lnSpc>
            </a:pPr>
            <a:r>
              <a:rPr lang="en-US" altLang="ja-JP" sz="1500" dirty="0">
                <a:solidFill>
                  <a:schemeClr val="tx1"/>
                </a:solidFill>
                <a:latin typeface="+mn-ea"/>
              </a:rPr>
              <a:t>P.8</a:t>
            </a:r>
            <a:r>
              <a:rPr lang="ja-JP" altLang="en-US" sz="1500" dirty="0">
                <a:solidFill>
                  <a:schemeClr val="tx1"/>
                </a:solidFill>
                <a:latin typeface="+mn-ea"/>
              </a:rPr>
              <a:t>　（プレビュー発信）オペレーターごとの発信数 確認方法</a:t>
            </a:r>
          </a:p>
          <a:p>
            <a:pPr marL="0" indent="0" eaLnBrk="1" hangingPunct="1">
              <a:lnSpc>
                <a:spcPct val="130000"/>
              </a:lnSpc>
            </a:pPr>
            <a:r>
              <a:rPr lang="en-US" altLang="ja-JP" sz="1500" dirty="0">
                <a:solidFill>
                  <a:schemeClr val="tx1"/>
                </a:solidFill>
                <a:latin typeface="+mn-ea"/>
              </a:rPr>
              <a:t>P.9</a:t>
            </a:r>
            <a:r>
              <a:rPr lang="ja-JP" altLang="en-US" sz="1500" dirty="0">
                <a:solidFill>
                  <a:schemeClr val="tx1"/>
                </a:solidFill>
                <a:latin typeface="+mn-ea"/>
              </a:rPr>
              <a:t>　（プレディクティブ発信）作業グループ（</a:t>
            </a:r>
            <a:r>
              <a:rPr lang="en-US" altLang="ja-JP" sz="1500" dirty="0">
                <a:solidFill>
                  <a:schemeClr val="tx1"/>
                </a:solidFill>
                <a:latin typeface="+mn-ea"/>
              </a:rPr>
              <a:t>ACD</a:t>
            </a:r>
            <a:r>
              <a:rPr lang="ja-JP" altLang="en-US" sz="1500" dirty="0">
                <a:solidFill>
                  <a:schemeClr val="tx1"/>
                </a:solidFill>
                <a:latin typeface="+mn-ea"/>
              </a:rPr>
              <a:t>）ごとの発信数 確認方法</a:t>
            </a:r>
          </a:p>
          <a:p>
            <a:pPr marL="0" indent="0" eaLnBrk="1" hangingPunct="1">
              <a:lnSpc>
                <a:spcPct val="130000"/>
              </a:lnSpc>
            </a:pPr>
            <a:r>
              <a:rPr lang="en-US" altLang="ja-JP" sz="1500" dirty="0">
                <a:solidFill>
                  <a:schemeClr val="tx1"/>
                </a:solidFill>
                <a:latin typeface="+mn-ea"/>
              </a:rPr>
              <a:t>P.10</a:t>
            </a:r>
            <a:r>
              <a:rPr lang="ja-JP" altLang="en-US" sz="1500" dirty="0">
                <a:solidFill>
                  <a:schemeClr val="tx1"/>
                </a:solidFill>
                <a:latin typeface="+mn-ea"/>
              </a:rPr>
              <a:t>　（</a:t>
            </a:r>
            <a:r>
              <a:rPr lang="en-US" altLang="ja-JP" sz="1500" dirty="0">
                <a:solidFill>
                  <a:schemeClr val="tx1"/>
                </a:solidFill>
                <a:latin typeface="+mn-ea"/>
              </a:rPr>
              <a:t>ACD</a:t>
            </a:r>
            <a:r>
              <a:rPr lang="ja-JP" altLang="en-US" sz="1500" dirty="0">
                <a:solidFill>
                  <a:schemeClr val="tx1"/>
                </a:solidFill>
                <a:latin typeface="+mn-ea"/>
              </a:rPr>
              <a:t>着信呼） 着信数（概要）の確認方法</a:t>
            </a:r>
            <a:endParaRPr lang="en-US" altLang="ja-JP" sz="1500" dirty="0">
              <a:solidFill>
                <a:schemeClr val="tx1"/>
              </a:solidFill>
              <a:latin typeface="+mn-ea"/>
            </a:endParaRPr>
          </a:p>
          <a:p>
            <a:pPr marL="0" indent="0" eaLnBrk="1" hangingPunct="1">
              <a:lnSpc>
                <a:spcPct val="130000"/>
              </a:lnSpc>
            </a:pPr>
            <a:r>
              <a:rPr lang="en-US" altLang="ja-JP" sz="1500" dirty="0">
                <a:solidFill>
                  <a:schemeClr val="tx1"/>
                </a:solidFill>
                <a:latin typeface="+mn-ea"/>
              </a:rPr>
              <a:t>P.11</a:t>
            </a:r>
            <a:r>
              <a:rPr lang="ja-JP" altLang="en-US" sz="1500" dirty="0">
                <a:solidFill>
                  <a:schemeClr val="tx1"/>
                </a:solidFill>
                <a:latin typeface="+mn-ea"/>
              </a:rPr>
              <a:t>　</a:t>
            </a:r>
            <a:r>
              <a:rPr lang="zh-TW" altLang="en-US" sz="1500" dirty="0">
                <a:solidFill>
                  <a:schemeClr val="tx1"/>
                </a:solidFill>
                <a:latin typeface="+mn-ea"/>
              </a:rPr>
              <a:t>（</a:t>
            </a:r>
            <a:r>
              <a:rPr lang="en-US" altLang="zh-TW" sz="1500" dirty="0">
                <a:solidFill>
                  <a:schemeClr val="tx1"/>
                </a:solidFill>
                <a:latin typeface="+mn-ea"/>
              </a:rPr>
              <a:t>ACD</a:t>
            </a:r>
            <a:r>
              <a:rPr lang="zh-TW" altLang="en-US" sz="1500" dirty="0">
                <a:solidFill>
                  <a:schemeClr val="tx1"/>
                </a:solidFill>
                <a:latin typeface="+mn-ea"/>
              </a:rPr>
              <a:t>着信呼）履歴詳細 確認方法</a:t>
            </a:r>
          </a:p>
          <a:p>
            <a:pPr marL="0" indent="0" eaLnBrk="1" hangingPunct="1">
              <a:lnSpc>
                <a:spcPct val="130000"/>
              </a:lnSpc>
            </a:pPr>
            <a:r>
              <a:rPr lang="en-US" altLang="ja-JP" sz="1500" dirty="0">
                <a:solidFill>
                  <a:schemeClr val="tx1"/>
                </a:solidFill>
                <a:latin typeface="+mn-ea"/>
              </a:rPr>
              <a:t>P.12</a:t>
            </a:r>
            <a:r>
              <a:rPr lang="ja-JP" altLang="en-US" sz="1500" dirty="0">
                <a:solidFill>
                  <a:schemeClr val="tx1"/>
                </a:solidFill>
                <a:latin typeface="+mn-ea"/>
              </a:rPr>
              <a:t>　</a:t>
            </a:r>
            <a:r>
              <a:rPr lang="zh-TW" altLang="en-US" sz="1500" dirty="0">
                <a:solidFill>
                  <a:schemeClr val="tx1"/>
                </a:solidFill>
                <a:latin typeface="+mn-ea"/>
              </a:rPr>
              <a:t>着信履歴（詳細） 確認方法</a:t>
            </a:r>
          </a:p>
          <a:p>
            <a:pPr marL="0" indent="0" eaLnBrk="1" hangingPunct="1">
              <a:lnSpc>
                <a:spcPct val="130000"/>
              </a:lnSpc>
            </a:pPr>
            <a:r>
              <a:rPr lang="en-US" altLang="ja-JP" sz="1500" dirty="0">
                <a:solidFill>
                  <a:schemeClr val="tx1"/>
                </a:solidFill>
                <a:latin typeface="+mn-ea"/>
              </a:rPr>
              <a:t>P.13</a:t>
            </a:r>
            <a:r>
              <a:rPr lang="ja-JP" altLang="en-US" sz="1500" dirty="0">
                <a:solidFill>
                  <a:schemeClr val="tx1"/>
                </a:solidFill>
                <a:latin typeface="+mn-ea"/>
              </a:rPr>
              <a:t>　</a:t>
            </a:r>
            <a:r>
              <a:rPr lang="en-US" altLang="ja-JP" sz="1500" dirty="0" err="1">
                <a:solidFill>
                  <a:schemeClr val="tx1"/>
                </a:solidFill>
                <a:latin typeface="+mn-ea"/>
              </a:rPr>
              <a:t>BlueBean</a:t>
            </a:r>
            <a:r>
              <a:rPr lang="en-US" altLang="ja-JP" sz="1500" dirty="0">
                <a:solidFill>
                  <a:schemeClr val="tx1"/>
                </a:solidFill>
                <a:latin typeface="+mn-ea"/>
              </a:rPr>
              <a:t> </a:t>
            </a:r>
            <a:r>
              <a:rPr lang="ja-JP" altLang="en-US" sz="1500" dirty="0">
                <a:solidFill>
                  <a:schemeClr val="tx1"/>
                </a:solidFill>
                <a:latin typeface="+mn-ea"/>
              </a:rPr>
              <a:t>契約チャネル数を超えた着信の確認方法</a:t>
            </a:r>
            <a:endParaRPr lang="en-US" altLang="ja-JP" sz="1500" dirty="0">
              <a:solidFill>
                <a:schemeClr val="tx1"/>
              </a:solidFill>
              <a:latin typeface="+mn-ea"/>
            </a:endParaRPr>
          </a:p>
        </p:txBody>
      </p:sp>
    </p:spTree>
    <p:extLst>
      <p:ext uri="{BB962C8B-B14F-4D97-AF65-F5344CB8AC3E}">
        <p14:creationId xmlns:p14="http://schemas.microsoft.com/office/powerpoint/2010/main" val="1901995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83" name="Picture 9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28" y="3646041"/>
            <a:ext cx="8769491" cy="753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6" name="Rectangle 4"/>
          <p:cNvSpPr>
            <a:spLocks noChangeArrowheads="1"/>
          </p:cNvSpPr>
          <p:nvPr/>
        </p:nvSpPr>
        <p:spPr bwMode="auto">
          <a:xfrm>
            <a:off x="0" y="0"/>
            <a:ext cx="4808024"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000000"/>
                </a:solidFill>
                <a:latin typeface="+mn-ea"/>
                <a:ea typeface="+mn-ea"/>
              </a:rPr>
              <a:t>■</a:t>
            </a:r>
            <a:r>
              <a:rPr lang="ja-JP" altLang="en-US" b="1" dirty="0">
                <a:solidFill>
                  <a:srgbClr val="000000"/>
                </a:solidFill>
                <a:latin typeface="+mn-ea"/>
                <a:ea typeface="+mn-ea"/>
              </a:rPr>
              <a:t>　発信イメージ（オンラインモード利用の場合）</a:t>
            </a:r>
          </a:p>
        </p:txBody>
      </p:sp>
      <p:sp>
        <p:nvSpPr>
          <p:cNvPr id="23557" name="Rectangle 5"/>
          <p:cNvSpPr>
            <a:spLocks noChangeArrowheads="1"/>
          </p:cNvSpPr>
          <p:nvPr/>
        </p:nvSpPr>
        <p:spPr bwMode="auto">
          <a:xfrm>
            <a:off x="245897" y="541338"/>
            <a:ext cx="282671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a:solidFill>
                  <a:srgbClr val="000000"/>
                </a:solidFill>
              </a:rPr>
              <a:t>【</a:t>
            </a:r>
            <a:r>
              <a:rPr lang="ja-JP" altLang="en-US" dirty="0">
                <a:solidFill>
                  <a:srgbClr val="000000"/>
                </a:solidFill>
              </a:rPr>
              <a:t>プレビュー（クリック）発信</a:t>
            </a:r>
            <a:r>
              <a:rPr lang="en-US" altLang="ja-JP" dirty="0">
                <a:solidFill>
                  <a:srgbClr val="000000"/>
                </a:solidFill>
              </a:rPr>
              <a:t>】</a:t>
            </a:r>
          </a:p>
        </p:txBody>
      </p:sp>
      <p:graphicFrame>
        <p:nvGraphicFramePr>
          <p:cNvPr id="23558" name="Object 6"/>
          <p:cNvGraphicFramePr>
            <a:graphicFrameLocks noChangeAspect="1"/>
          </p:cNvGraphicFramePr>
          <p:nvPr>
            <p:extLst>
              <p:ext uri="{D42A27DB-BD31-4B8C-83A1-F6EECF244321}">
                <p14:modId xmlns:p14="http://schemas.microsoft.com/office/powerpoint/2010/main" val="3128987271"/>
              </p:ext>
            </p:extLst>
          </p:nvPr>
        </p:nvGraphicFramePr>
        <p:xfrm>
          <a:off x="2324735" y="1348740"/>
          <a:ext cx="360363" cy="341313"/>
        </p:xfrm>
        <a:graphic>
          <a:graphicData uri="http://schemas.openxmlformats.org/presentationml/2006/ole">
            <mc:AlternateContent xmlns:mc="http://schemas.openxmlformats.org/markup-compatibility/2006">
              <mc:Choice xmlns:v="urn:schemas-microsoft-com:vml" Requires="v">
                <p:oleObj name="Visio" r:id="rId3" imgW="622995" imgH="587157" progId="Visio.Drawing.11">
                  <p:embed/>
                </p:oleObj>
              </mc:Choice>
              <mc:Fallback>
                <p:oleObj name="Visio" r:id="rId3" imgW="622995" imgH="587157" progId="Visio.Drawing.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735" y="1348740"/>
                        <a:ext cx="360363"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9" name="Object 7"/>
          <p:cNvGraphicFramePr>
            <a:graphicFrameLocks noChangeAspect="1"/>
          </p:cNvGraphicFramePr>
          <p:nvPr>
            <p:extLst>
              <p:ext uri="{D42A27DB-BD31-4B8C-83A1-F6EECF244321}">
                <p14:modId xmlns:p14="http://schemas.microsoft.com/office/powerpoint/2010/main" val="251992060"/>
              </p:ext>
            </p:extLst>
          </p:nvPr>
        </p:nvGraphicFramePr>
        <p:xfrm>
          <a:off x="1855153" y="1379538"/>
          <a:ext cx="515937" cy="676275"/>
        </p:xfrm>
        <a:graphic>
          <a:graphicData uri="http://schemas.openxmlformats.org/presentationml/2006/ole">
            <mc:AlternateContent xmlns:mc="http://schemas.openxmlformats.org/markup-compatibility/2006">
              <mc:Choice xmlns:v="urn:schemas-microsoft-com:vml" Requires="v">
                <p:oleObj name="Visio" r:id="rId5" imgW="593824" imgH="773847" progId="Visio.Drawing.11">
                  <p:embed/>
                </p:oleObj>
              </mc:Choice>
              <mc:Fallback>
                <p:oleObj name="Visio" r:id="rId5" imgW="593824" imgH="773847" progId="Visio.Drawing.11">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5153" y="1379538"/>
                        <a:ext cx="515937"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60" name="Text Box 8"/>
          <p:cNvSpPr txBox="1">
            <a:spLocks noChangeArrowheads="1"/>
          </p:cNvSpPr>
          <p:nvPr/>
        </p:nvSpPr>
        <p:spPr bwMode="auto">
          <a:xfrm>
            <a:off x="1619250" y="1111250"/>
            <a:ext cx="2089150" cy="26379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ja-JP" altLang="en-US" sz="1100" dirty="0">
                <a:solidFill>
                  <a:schemeClr val="tx1"/>
                </a:solidFill>
              </a:rPr>
              <a:t>内線番号：</a:t>
            </a:r>
            <a:r>
              <a:rPr lang="en-US" altLang="ja-JP" sz="1100" dirty="0">
                <a:solidFill>
                  <a:schemeClr val="tx1"/>
                </a:solidFill>
              </a:rPr>
              <a:t>1699</a:t>
            </a:r>
          </a:p>
        </p:txBody>
      </p:sp>
      <p:sp>
        <p:nvSpPr>
          <p:cNvPr id="23561" name="Oval 9"/>
          <p:cNvSpPr>
            <a:spLocks noChangeArrowheads="1"/>
          </p:cNvSpPr>
          <p:nvPr/>
        </p:nvSpPr>
        <p:spPr bwMode="auto">
          <a:xfrm>
            <a:off x="6665913" y="1738313"/>
            <a:ext cx="1081087" cy="360362"/>
          </a:xfrm>
          <a:prstGeom prst="ellipse">
            <a:avLst/>
          </a:prstGeom>
          <a:solidFill>
            <a:srgbClr val="FFFF99"/>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aphicFrame>
        <p:nvGraphicFramePr>
          <p:cNvPr id="23562" name="Object 10"/>
          <p:cNvGraphicFramePr>
            <a:graphicFrameLocks noChangeAspect="1"/>
          </p:cNvGraphicFramePr>
          <p:nvPr>
            <p:extLst>
              <p:ext uri="{D42A27DB-BD31-4B8C-83A1-F6EECF244321}">
                <p14:modId xmlns:p14="http://schemas.microsoft.com/office/powerpoint/2010/main" val="2658901139"/>
              </p:ext>
            </p:extLst>
          </p:nvPr>
        </p:nvGraphicFramePr>
        <p:xfrm>
          <a:off x="6877050" y="1379538"/>
          <a:ext cx="649288" cy="615950"/>
        </p:xfrm>
        <a:graphic>
          <a:graphicData uri="http://schemas.openxmlformats.org/presentationml/2006/ole">
            <mc:AlternateContent xmlns:mc="http://schemas.openxmlformats.org/markup-compatibility/2006">
              <mc:Choice xmlns:v="urn:schemas-microsoft-com:vml" Requires="v">
                <p:oleObj name="Visio" r:id="rId7" imgW="622995" imgH="587157" progId="Visio.Drawing.11">
                  <p:embed/>
                </p:oleObj>
              </mc:Choice>
              <mc:Fallback>
                <p:oleObj name="Visio" r:id="rId7" imgW="622995" imgH="587157" progId="Visio.Drawing.11">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050" y="1379538"/>
                        <a:ext cx="649288"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63" name="Line 11"/>
          <p:cNvSpPr>
            <a:spLocks noChangeShapeType="1"/>
          </p:cNvSpPr>
          <p:nvPr/>
        </p:nvSpPr>
        <p:spPr bwMode="auto">
          <a:xfrm>
            <a:off x="2885789" y="1668463"/>
            <a:ext cx="3887787"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23564" name="Text Box 12"/>
          <p:cNvSpPr txBox="1">
            <a:spLocks noChangeArrowheads="1"/>
          </p:cNvSpPr>
          <p:nvPr/>
        </p:nvSpPr>
        <p:spPr bwMode="auto">
          <a:xfrm>
            <a:off x="5580063" y="1111250"/>
            <a:ext cx="2305050" cy="26379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ja-JP" altLang="en-US" sz="1100" dirty="0">
                <a:solidFill>
                  <a:schemeClr val="tx1"/>
                </a:solidFill>
              </a:rPr>
              <a:t>発信先番号：</a:t>
            </a:r>
            <a:r>
              <a:rPr lang="en-US" altLang="ja-JP" sz="1100" dirty="0">
                <a:solidFill>
                  <a:schemeClr val="tx1"/>
                </a:solidFill>
              </a:rPr>
              <a:t>080-xxxx-xxxx</a:t>
            </a:r>
          </a:p>
        </p:txBody>
      </p:sp>
      <p:sp>
        <p:nvSpPr>
          <p:cNvPr id="23565" name="Rectangle 13"/>
          <p:cNvSpPr>
            <a:spLocks noChangeArrowheads="1"/>
          </p:cNvSpPr>
          <p:nvPr/>
        </p:nvSpPr>
        <p:spPr bwMode="auto">
          <a:xfrm>
            <a:off x="1619250" y="1102519"/>
            <a:ext cx="2089150" cy="130619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sp>
        <p:nvSpPr>
          <p:cNvPr id="23566" name="AutoShape 14"/>
          <p:cNvSpPr>
            <a:spLocks noChangeArrowheads="1"/>
          </p:cNvSpPr>
          <p:nvPr/>
        </p:nvSpPr>
        <p:spPr bwMode="auto">
          <a:xfrm>
            <a:off x="2392363" y="2338388"/>
            <a:ext cx="576262" cy="360362"/>
          </a:xfrm>
          <a:prstGeom prst="downArrow">
            <a:avLst>
              <a:gd name="adj1" fmla="val 43806"/>
              <a:gd name="adj2" fmla="val 51981"/>
            </a:avLst>
          </a:prstGeom>
          <a:solidFill>
            <a:schemeClr val="accent6">
              <a:lumMod val="20000"/>
              <a:lumOff val="80000"/>
            </a:schemeClr>
          </a:solidFill>
          <a:ln w="9525">
            <a:solidFill>
              <a:schemeClr val="tx1"/>
            </a:solidFill>
            <a:miter lim="800000"/>
            <a:headEnd/>
            <a:tailEnd/>
          </a:ln>
          <a:effectLst/>
        </p:spPr>
        <p:txBody>
          <a:bodyPr wrap="none" lIns="90000" tIns="46800" rIns="90000" bIns="46800" anchor="ctr">
            <a:spAutoFit/>
          </a:bodyPr>
          <a:lstStyle/>
          <a:p>
            <a:endParaRPr lang="ja-JP" altLang="en-US"/>
          </a:p>
        </p:txBody>
      </p:sp>
      <p:sp>
        <p:nvSpPr>
          <p:cNvPr id="23567" name="Text Box 15"/>
          <p:cNvSpPr txBox="1">
            <a:spLocks noChangeArrowheads="1"/>
          </p:cNvSpPr>
          <p:nvPr/>
        </p:nvSpPr>
        <p:spPr bwMode="auto">
          <a:xfrm>
            <a:off x="1781175" y="2711450"/>
            <a:ext cx="1831248" cy="26379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100" dirty="0">
                <a:solidFill>
                  <a:schemeClr val="tx1"/>
                </a:solidFill>
              </a:rPr>
              <a:t>発信元として記録されます。</a:t>
            </a:r>
          </a:p>
        </p:txBody>
      </p:sp>
      <p:sp>
        <p:nvSpPr>
          <p:cNvPr id="23568" name="Rectangle 16"/>
          <p:cNvSpPr>
            <a:spLocks noChangeArrowheads="1"/>
          </p:cNvSpPr>
          <p:nvPr/>
        </p:nvSpPr>
        <p:spPr bwMode="auto">
          <a:xfrm>
            <a:off x="5580063" y="1102519"/>
            <a:ext cx="2305050" cy="130619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sp>
        <p:nvSpPr>
          <p:cNvPr id="23569" name="AutoShape 17"/>
          <p:cNvSpPr>
            <a:spLocks noChangeArrowheads="1"/>
          </p:cNvSpPr>
          <p:nvPr/>
        </p:nvSpPr>
        <p:spPr bwMode="auto">
          <a:xfrm>
            <a:off x="6443663" y="2338388"/>
            <a:ext cx="576262" cy="360362"/>
          </a:xfrm>
          <a:prstGeom prst="downArrow">
            <a:avLst>
              <a:gd name="adj1" fmla="val 43806"/>
              <a:gd name="adj2" fmla="val 51981"/>
            </a:avLst>
          </a:prstGeom>
          <a:solidFill>
            <a:schemeClr val="accent6">
              <a:lumMod val="20000"/>
              <a:lumOff val="80000"/>
            </a:schemeClr>
          </a:solidFill>
          <a:ln w="9525">
            <a:solidFill>
              <a:schemeClr val="tx1"/>
            </a:solidFill>
            <a:miter lim="800000"/>
            <a:headEnd/>
            <a:tailEnd/>
          </a:ln>
          <a:effectLst/>
        </p:spPr>
        <p:txBody>
          <a:bodyPr wrap="none" lIns="90000" tIns="46800" rIns="90000" bIns="46800" anchor="ctr">
            <a:spAutoFit/>
          </a:bodyPr>
          <a:lstStyle/>
          <a:p>
            <a:endParaRPr lang="ja-JP" altLang="en-US"/>
          </a:p>
        </p:txBody>
      </p:sp>
      <p:sp>
        <p:nvSpPr>
          <p:cNvPr id="23570" name="Text Box 18"/>
          <p:cNvSpPr txBox="1">
            <a:spLocks noChangeArrowheads="1"/>
          </p:cNvSpPr>
          <p:nvPr/>
        </p:nvSpPr>
        <p:spPr bwMode="auto">
          <a:xfrm>
            <a:off x="5821363" y="2720975"/>
            <a:ext cx="1831248" cy="26379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100" dirty="0">
                <a:solidFill>
                  <a:schemeClr val="tx1"/>
                </a:solidFill>
              </a:rPr>
              <a:t>着信先として記録されます。</a:t>
            </a:r>
          </a:p>
        </p:txBody>
      </p:sp>
      <p:sp>
        <p:nvSpPr>
          <p:cNvPr id="23586" name="Text Box 34"/>
          <p:cNvSpPr txBox="1">
            <a:spLocks noChangeArrowheads="1"/>
          </p:cNvSpPr>
          <p:nvPr/>
        </p:nvSpPr>
        <p:spPr bwMode="auto">
          <a:xfrm>
            <a:off x="4384209" y="1524000"/>
            <a:ext cx="361294" cy="309958"/>
          </a:xfrm>
          <a:prstGeom prst="rect">
            <a:avLst/>
          </a:prstGeom>
          <a:solidFill>
            <a:srgbClr val="FFC000"/>
          </a:solidFill>
          <a:ln w="19050">
            <a:solidFill>
              <a:schemeClr val="tx1"/>
            </a:solidFill>
            <a:miter lim="800000"/>
            <a:headEnd/>
            <a:tailEnd/>
          </a:ln>
          <a:effectLst/>
        </p:spPr>
        <p:txBody>
          <a:bodyPr wrap="none" lIns="90000" tIns="46800" rIns="90000" bIns="46800">
            <a:spAutoFit/>
          </a:bodyPr>
          <a:lstStyle/>
          <a:p>
            <a:pPr algn="ctr"/>
            <a:r>
              <a:rPr lang="en-US" altLang="ja-JP" sz="1400">
                <a:solidFill>
                  <a:schemeClr val="tx1"/>
                </a:solidFill>
              </a:rPr>
              <a:t>②</a:t>
            </a:r>
          </a:p>
        </p:txBody>
      </p:sp>
      <p:sp>
        <p:nvSpPr>
          <p:cNvPr id="23611" name="Text Box 59"/>
          <p:cNvSpPr txBox="1">
            <a:spLocks noChangeArrowheads="1"/>
          </p:cNvSpPr>
          <p:nvPr/>
        </p:nvSpPr>
        <p:spPr bwMode="auto">
          <a:xfrm>
            <a:off x="250765" y="3075057"/>
            <a:ext cx="2575042" cy="26379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100" dirty="0">
                <a:solidFill>
                  <a:schemeClr val="tx1"/>
                </a:solidFill>
              </a:rPr>
              <a:t>発信元と着信元に</a:t>
            </a:r>
            <a:r>
              <a:rPr lang="en-US" altLang="ja-JP" sz="1100" dirty="0">
                <a:solidFill>
                  <a:schemeClr val="tx1"/>
                </a:solidFill>
              </a:rPr>
              <a:t>1699</a:t>
            </a:r>
            <a:r>
              <a:rPr lang="ja-JP" altLang="en-US" sz="1100" dirty="0">
                <a:solidFill>
                  <a:schemeClr val="tx1"/>
                </a:solidFill>
              </a:rPr>
              <a:t>と表示されます。</a:t>
            </a:r>
            <a:endParaRPr lang="ja-JP" altLang="en-US" sz="900" dirty="0">
              <a:solidFill>
                <a:schemeClr val="tx1"/>
              </a:solidFill>
            </a:endParaRPr>
          </a:p>
        </p:txBody>
      </p:sp>
      <p:sp>
        <p:nvSpPr>
          <p:cNvPr id="26" name="Freeform 43"/>
          <p:cNvSpPr>
            <a:spLocks/>
          </p:cNvSpPr>
          <p:nvPr/>
        </p:nvSpPr>
        <p:spPr bwMode="auto">
          <a:xfrm>
            <a:off x="940531" y="1467029"/>
            <a:ext cx="935831" cy="479643"/>
          </a:xfrm>
          <a:custGeom>
            <a:avLst/>
            <a:gdLst>
              <a:gd name="T0" fmla="*/ 317 w 363"/>
              <a:gd name="T1" fmla="*/ 227 h 227"/>
              <a:gd name="T2" fmla="*/ 0 w 363"/>
              <a:gd name="T3" fmla="*/ 227 h 227"/>
              <a:gd name="T4" fmla="*/ 0 w 363"/>
              <a:gd name="T5" fmla="*/ 0 h 227"/>
              <a:gd name="T6" fmla="*/ 363 w 363"/>
              <a:gd name="T7" fmla="*/ 0 h 227"/>
            </a:gdLst>
            <a:ahLst/>
            <a:cxnLst>
              <a:cxn ang="0">
                <a:pos x="T0" y="T1"/>
              </a:cxn>
              <a:cxn ang="0">
                <a:pos x="T2" y="T3"/>
              </a:cxn>
              <a:cxn ang="0">
                <a:pos x="T4" y="T5"/>
              </a:cxn>
              <a:cxn ang="0">
                <a:pos x="T6" y="T7"/>
              </a:cxn>
            </a:cxnLst>
            <a:rect l="0" t="0" r="r" b="b"/>
            <a:pathLst>
              <a:path w="363" h="227">
                <a:moveTo>
                  <a:pt x="317" y="227"/>
                </a:moveTo>
                <a:lnTo>
                  <a:pt x="0" y="227"/>
                </a:lnTo>
                <a:lnTo>
                  <a:pt x="0" y="0"/>
                </a:lnTo>
                <a:lnTo>
                  <a:pt x="363" y="0"/>
                </a:lnTo>
              </a:path>
            </a:pathLst>
          </a:custGeom>
          <a:noFill/>
          <a:ln w="19050" cap="flat" cmpd="sng">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ja-JP" altLang="en-US"/>
          </a:p>
        </p:txBody>
      </p:sp>
      <p:sp>
        <p:nvSpPr>
          <p:cNvPr id="27" name="Text Box 44"/>
          <p:cNvSpPr txBox="1">
            <a:spLocks noChangeArrowheads="1"/>
          </p:cNvSpPr>
          <p:nvPr/>
        </p:nvSpPr>
        <p:spPr bwMode="auto">
          <a:xfrm>
            <a:off x="766372" y="1551376"/>
            <a:ext cx="361294" cy="309958"/>
          </a:xfrm>
          <a:prstGeom prst="rect">
            <a:avLst/>
          </a:prstGeom>
          <a:solidFill>
            <a:srgbClr val="FFC000"/>
          </a:solidFill>
          <a:ln w="19050">
            <a:solidFill>
              <a:schemeClr val="tx1"/>
            </a:solidFill>
            <a:prstDash val="dash"/>
            <a:miter lim="800000"/>
            <a:headEnd/>
            <a:tailEnd/>
          </a:ln>
          <a:effectLst/>
        </p:spPr>
        <p:txBody>
          <a:bodyPr wrap="none" lIns="90000" tIns="46800" rIns="90000" bIns="46800">
            <a:spAutoFit/>
          </a:bodyPr>
          <a:lstStyle/>
          <a:p>
            <a:pPr algn="ctr"/>
            <a:r>
              <a:rPr lang="en-US" altLang="ja-JP" sz="1400" dirty="0">
                <a:solidFill>
                  <a:schemeClr val="tx1"/>
                </a:solidFill>
              </a:rPr>
              <a:t>①</a:t>
            </a:r>
          </a:p>
        </p:txBody>
      </p:sp>
      <p:sp>
        <p:nvSpPr>
          <p:cNvPr id="28" name="Text Box 20"/>
          <p:cNvSpPr txBox="1">
            <a:spLocks noChangeArrowheads="1"/>
          </p:cNvSpPr>
          <p:nvPr/>
        </p:nvSpPr>
        <p:spPr bwMode="auto">
          <a:xfrm>
            <a:off x="395555" y="965854"/>
            <a:ext cx="1228519" cy="50077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lnSpc>
                <a:spcPct val="120000"/>
              </a:lnSpc>
            </a:pPr>
            <a:r>
              <a:rPr lang="en-US" altLang="ja-JP" sz="1100" dirty="0">
                <a:solidFill>
                  <a:schemeClr val="tx1"/>
                </a:solidFill>
              </a:rPr>
              <a:t>※</a:t>
            </a:r>
            <a:r>
              <a:rPr lang="ja-JP" altLang="en-US" sz="1100" dirty="0">
                <a:solidFill>
                  <a:schemeClr val="tx1"/>
                </a:solidFill>
              </a:rPr>
              <a:t> コールバック</a:t>
            </a:r>
            <a:endParaRPr lang="en-US" altLang="ja-JP" sz="1100" dirty="0">
              <a:solidFill>
                <a:schemeClr val="tx1"/>
              </a:solidFill>
            </a:endParaRPr>
          </a:p>
          <a:p>
            <a:pPr algn="ctr">
              <a:lnSpc>
                <a:spcPct val="120000"/>
              </a:lnSpc>
            </a:pPr>
            <a:r>
              <a:rPr lang="ja-JP" altLang="en-US" sz="1100" dirty="0">
                <a:solidFill>
                  <a:schemeClr val="tx1"/>
                </a:solidFill>
              </a:rPr>
              <a:t>（システムと接続）</a:t>
            </a:r>
            <a:endParaRPr lang="en-US" altLang="ja-JP" sz="1100" dirty="0">
              <a:solidFill>
                <a:schemeClr val="tx1"/>
              </a:solidFill>
            </a:endParaRPr>
          </a:p>
        </p:txBody>
      </p:sp>
      <p:sp>
        <p:nvSpPr>
          <p:cNvPr id="29" name="Text Box 44"/>
          <p:cNvSpPr txBox="1">
            <a:spLocks noChangeArrowheads="1"/>
          </p:cNvSpPr>
          <p:nvPr/>
        </p:nvSpPr>
        <p:spPr bwMode="auto">
          <a:xfrm>
            <a:off x="7646575" y="4080191"/>
            <a:ext cx="630600" cy="309958"/>
          </a:xfrm>
          <a:prstGeom prst="rect">
            <a:avLst/>
          </a:prstGeom>
          <a:noFill/>
          <a:ln w="19050">
            <a:noFill/>
            <a:prstDash val="dash"/>
            <a:miter lim="800000"/>
            <a:headEnd/>
            <a:tailEnd/>
          </a:ln>
          <a:effectLst/>
        </p:spPr>
        <p:txBody>
          <a:bodyPr wrap="none" lIns="90000" tIns="46800" rIns="90000" bIns="46800">
            <a:spAutoFit/>
          </a:bodyPr>
          <a:lstStyle/>
          <a:p>
            <a:pPr algn="ctr"/>
            <a:r>
              <a:rPr lang="ja-JP" altLang="en-US" sz="1400" dirty="0">
                <a:solidFill>
                  <a:schemeClr val="tx1"/>
                </a:solidFill>
                <a:latin typeface="+mn-ea"/>
                <a:ea typeface="+mn-ea"/>
              </a:rPr>
              <a:t>・・・</a:t>
            </a:r>
            <a:r>
              <a:rPr lang="en-US" altLang="ja-JP" sz="1400" dirty="0">
                <a:solidFill>
                  <a:schemeClr val="tx1"/>
                </a:solidFill>
                <a:latin typeface="+mn-ea"/>
                <a:ea typeface="+mn-ea"/>
              </a:rPr>
              <a:t>①</a:t>
            </a:r>
          </a:p>
        </p:txBody>
      </p:sp>
      <p:sp>
        <p:nvSpPr>
          <p:cNvPr id="30" name="Text Box 44"/>
          <p:cNvSpPr txBox="1">
            <a:spLocks noChangeArrowheads="1"/>
          </p:cNvSpPr>
          <p:nvPr/>
        </p:nvSpPr>
        <p:spPr bwMode="auto">
          <a:xfrm>
            <a:off x="7646575" y="3877995"/>
            <a:ext cx="630600" cy="309958"/>
          </a:xfrm>
          <a:prstGeom prst="rect">
            <a:avLst/>
          </a:prstGeom>
          <a:noFill/>
          <a:ln w="19050">
            <a:noFill/>
            <a:prstDash val="dash"/>
            <a:miter lim="800000"/>
            <a:headEnd/>
            <a:tailEnd/>
          </a:ln>
          <a:effectLst/>
        </p:spPr>
        <p:txBody>
          <a:bodyPr wrap="none" lIns="90000" tIns="46800" rIns="90000" bIns="46800">
            <a:spAutoFit/>
          </a:bodyPr>
          <a:lstStyle/>
          <a:p>
            <a:pPr algn="ctr"/>
            <a:r>
              <a:rPr lang="ja-JP" altLang="en-US" sz="1400" dirty="0">
                <a:solidFill>
                  <a:schemeClr val="tx1"/>
                </a:solidFill>
                <a:latin typeface="+mn-ea"/>
                <a:ea typeface="+mn-ea"/>
              </a:rPr>
              <a:t>・・・②</a:t>
            </a:r>
            <a:endParaRPr lang="en-US" altLang="ja-JP" sz="1400" dirty="0">
              <a:solidFill>
                <a:schemeClr val="tx1"/>
              </a:solidFill>
              <a:latin typeface="+mn-ea"/>
              <a:ea typeface="+mn-ea"/>
            </a:endParaRPr>
          </a:p>
        </p:txBody>
      </p:sp>
      <p:sp>
        <p:nvSpPr>
          <p:cNvPr id="33" name="AutoShape 52"/>
          <p:cNvSpPr>
            <a:spLocks noChangeArrowheads="1"/>
          </p:cNvSpPr>
          <p:nvPr/>
        </p:nvSpPr>
        <p:spPr bwMode="auto">
          <a:xfrm>
            <a:off x="763116" y="2041494"/>
            <a:ext cx="367805" cy="1028541"/>
          </a:xfrm>
          <a:prstGeom prst="downArrow">
            <a:avLst>
              <a:gd name="adj1" fmla="val 43806"/>
              <a:gd name="adj2" fmla="val 64510"/>
            </a:avLst>
          </a:prstGeom>
          <a:solidFill>
            <a:schemeClr val="accent6">
              <a:lumMod val="20000"/>
              <a:lumOff val="80000"/>
            </a:schemeClr>
          </a:solidFill>
          <a:ln w="9525">
            <a:solidFill>
              <a:schemeClr val="tx1"/>
            </a:solidFill>
            <a:miter lim="800000"/>
            <a:headEnd/>
            <a:tailEnd/>
          </a:ln>
          <a:effectLst/>
        </p:spPr>
        <p:txBody>
          <a:bodyPr wrap="square" lIns="90000" tIns="46800" rIns="90000" bIns="46800" anchor="ctr">
            <a:spAutoFit/>
          </a:bodyPr>
          <a:lstStyle/>
          <a:p>
            <a:endParaRPr lang="ja-JP" altLang="en-US"/>
          </a:p>
        </p:txBody>
      </p:sp>
      <p:sp>
        <p:nvSpPr>
          <p:cNvPr id="34" name="Text Box 54"/>
          <p:cNvSpPr txBox="1">
            <a:spLocks noChangeArrowheads="1"/>
          </p:cNvSpPr>
          <p:nvPr/>
        </p:nvSpPr>
        <p:spPr bwMode="auto">
          <a:xfrm>
            <a:off x="233825" y="4875758"/>
            <a:ext cx="3042031" cy="279180"/>
          </a:xfrm>
          <a:prstGeom prst="rect">
            <a:avLst/>
          </a:prstGeom>
          <a:noFill/>
          <a:ln w="19050">
            <a:noFill/>
            <a:miter lim="800000"/>
            <a:headEnd/>
            <a:tailEnd/>
          </a:ln>
          <a:effectLst/>
        </p:spPr>
        <p:txBody>
          <a:bodyPr wrap="square" lIns="90000" tIns="46800" rIns="90000" bIns="46800">
            <a:spAutoFit/>
          </a:bodyPr>
          <a:lstStyle/>
          <a:p>
            <a:r>
              <a:rPr lang="en-US" altLang="ja-JP" sz="1200" dirty="0">
                <a:solidFill>
                  <a:schemeClr val="tx1"/>
                </a:solidFill>
              </a:rPr>
              <a:t>【</a:t>
            </a:r>
            <a:r>
              <a:rPr lang="ja-JP" altLang="en-US" sz="1200" dirty="0">
                <a:solidFill>
                  <a:schemeClr val="tx1"/>
                </a:solidFill>
              </a:rPr>
              <a:t>参考</a:t>
            </a:r>
            <a:r>
              <a:rPr lang="en-US" altLang="ja-JP" sz="1200" dirty="0">
                <a:solidFill>
                  <a:schemeClr val="tx1"/>
                </a:solidFill>
              </a:rPr>
              <a:t>】</a:t>
            </a:r>
            <a:r>
              <a:rPr lang="ja-JP" altLang="en-US" sz="1200" dirty="0">
                <a:solidFill>
                  <a:schemeClr val="tx1"/>
                </a:solidFill>
              </a:rPr>
              <a:t>リンギングモードで発信を行う場合</a:t>
            </a:r>
            <a:endParaRPr lang="en-US" altLang="ja-JP" sz="1200" dirty="0">
              <a:solidFill>
                <a:schemeClr val="tx1"/>
              </a:solidFill>
            </a:endParaRPr>
          </a:p>
        </p:txBody>
      </p:sp>
      <p:sp>
        <p:nvSpPr>
          <p:cNvPr id="35" name="Text Box 43"/>
          <p:cNvSpPr txBox="1">
            <a:spLocks noChangeArrowheads="1"/>
          </p:cNvSpPr>
          <p:nvPr/>
        </p:nvSpPr>
        <p:spPr bwMode="auto">
          <a:xfrm>
            <a:off x="252410" y="3399210"/>
            <a:ext cx="790575" cy="2746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dirty="0">
                <a:solidFill>
                  <a:schemeClr val="tx1"/>
                </a:solidFill>
              </a:rPr>
              <a:t>（履歴例）</a:t>
            </a:r>
          </a:p>
        </p:txBody>
      </p:sp>
      <p:sp>
        <p:nvSpPr>
          <p:cNvPr id="31" name="Text Box 59"/>
          <p:cNvSpPr txBox="1">
            <a:spLocks noChangeArrowheads="1"/>
          </p:cNvSpPr>
          <p:nvPr/>
        </p:nvSpPr>
        <p:spPr bwMode="auto">
          <a:xfrm>
            <a:off x="248973" y="6064721"/>
            <a:ext cx="5375487" cy="5146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nSpc>
                <a:spcPct val="130000"/>
              </a:lnSpc>
            </a:pPr>
            <a:r>
              <a:rPr lang="ja-JP" altLang="en-US" sz="1050" dirty="0">
                <a:solidFill>
                  <a:schemeClr val="tx1"/>
                </a:solidFill>
              </a:rPr>
              <a:t>リンギングモードで発信を行う場合は、発信する度にシステムからコールバックがあります。</a:t>
            </a:r>
          </a:p>
          <a:p>
            <a:pPr>
              <a:lnSpc>
                <a:spcPct val="130000"/>
              </a:lnSpc>
            </a:pPr>
            <a:r>
              <a:rPr lang="en-US" altLang="ja-JP" sz="1050" b="1" dirty="0">
                <a:solidFill>
                  <a:schemeClr val="accent6"/>
                </a:solidFill>
              </a:rPr>
              <a:t>※</a:t>
            </a:r>
            <a:r>
              <a:rPr lang="ja-JP" altLang="en-US" sz="1050" b="1" dirty="0">
                <a:solidFill>
                  <a:schemeClr val="accent6"/>
                </a:solidFill>
              </a:rPr>
              <a:t> コールバックの段階では、通話相手に発信されていません。ご注意下さい。</a:t>
            </a:r>
          </a:p>
        </p:txBody>
      </p:sp>
      <p:sp>
        <p:nvSpPr>
          <p:cNvPr id="32" name="Text Box 43"/>
          <p:cNvSpPr txBox="1">
            <a:spLocks noChangeArrowheads="1"/>
          </p:cNvSpPr>
          <p:nvPr/>
        </p:nvSpPr>
        <p:spPr bwMode="auto">
          <a:xfrm>
            <a:off x="245439" y="5137125"/>
            <a:ext cx="790575" cy="2746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dirty="0">
                <a:solidFill>
                  <a:schemeClr val="tx1"/>
                </a:solidFill>
              </a:rPr>
              <a:t>（履歴例）</a:t>
            </a:r>
          </a:p>
        </p:txBody>
      </p:sp>
      <p:sp>
        <p:nvSpPr>
          <p:cNvPr id="36" name="正方形/長方形 35"/>
          <p:cNvSpPr/>
          <p:nvPr/>
        </p:nvSpPr>
        <p:spPr bwMode="auto">
          <a:xfrm>
            <a:off x="6687209" y="3736499"/>
            <a:ext cx="881496" cy="398054"/>
          </a:xfrm>
          <a:prstGeom prst="rect">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charset="-128"/>
            </a:endParaRPr>
          </a:p>
        </p:txBody>
      </p:sp>
      <p:sp>
        <p:nvSpPr>
          <p:cNvPr id="38" name="Text Box 34"/>
          <p:cNvSpPr txBox="1">
            <a:spLocks noChangeArrowheads="1"/>
          </p:cNvSpPr>
          <p:nvPr/>
        </p:nvSpPr>
        <p:spPr bwMode="auto">
          <a:xfrm>
            <a:off x="2509371" y="1758206"/>
            <a:ext cx="361295" cy="309958"/>
          </a:xfrm>
          <a:prstGeom prst="rect">
            <a:avLst/>
          </a:prstGeom>
          <a:solidFill>
            <a:srgbClr val="FFC000"/>
          </a:solidFill>
          <a:ln w="19050">
            <a:solidFill>
              <a:schemeClr val="tx1"/>
            </a:solidFill>
            <a:prstDash val="dash"/>
            <a:miter lim="800000"/>
            <a:headEnd/>
            <a:tailEnd/>
          </a:ln>
          <a:effectLst/>
        </p:spPr>
        <p:txBody>
          <a:bodyPr wrap="none" lIns="90000" tIns="46800" rIns="90000" bIns="46800" anchor="ctr" anchorCtr="0">
            <a:spAutoFit/>
          </a:bodyPr>
          <a:lstStyle/>
          <a:p>
            <a:pPr algn="ctr"/>
            <a:r>
              <a:rPr lang="ja-JP" altLang="en-US" sz="1400" dirty="0">
                <a:solidFill>
                  <a:schemeClr val="tx1"/>
                </a:solidFill>
              </a:rPr>
              <a:t>③</a:t>
            </a:r>
            <a:endParaRPr lang="en-US" altLang="ja-JP" sz="1400" dirty="0">
              <a:solidFill>
                <a:schemeClr val="tx1"/>
              </a:solidFill>
            </a:endParaRPr>
          </a:p>
        </p:txBody>
      </p:sp>
      <p:sp>
        <p:nvSpPr>
          <p:cNvPr id="39" name="Text Box 20"/>
          <p:cNvSpPr txBox="1">
            <a:spLocks noChangeArrowheads="1"/>
          </p:cNvSpPr>
          <p:nvPr/>
        </p:nvSpPr>
        <p:spPr bwMode="auto">
          <a:xfrm>
            <a:off x="1800225" y="2078258"/>
            <a:ext cx="1779587" cy="26379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ja-JP" altLang="en-US" sz="1100" dirty="0">
                <a:solidFill>
                  <a:schemeClr val="tx1"/>
                </a:solidFill>
              </a:rPr>
              <a:t>オペレーター名：</a:t>
            </a:r>
            <a:r>
              <a:rPr lang="en-US" altLang="ja-JP" sz="1100" dirty="0">
                <a:solidFill>
                  <a:schemeClr val="tx1"/>
                </a:solidFill>
              </a:rPr>
              <a:t>op01</a:t>
            </a:r>
            <a:endParaRPr lang="ja-JP" altLang="en-US" sz="1100" dirty="0">
              <a:solidFill>
                <a:schemeClr val="tx1"/>
              </a:solidFill>
            </a:endParaRPr>
          </a:p>
        </p:txBody>
      </p:sp>
      <p:pic>
        <p:nvPicPr>
          <p:cNvPr id="24489" name="Picture 9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296" y="5365646"/>
            <a:ext cx="8727207" cy="770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artisticBlur radius="20"/>
                    </a14:imgEffect>
                  </a14:imgLayer>
                </a14:imgProps>
              </a:ext>
              <a:ext uri="{28A0092B-C50C-407E-A947-70E740481C1C}">
                <a14:useLocalDpi xmlns:a14="http://schemas.microsoft.com/office/drawing/2010/main" val="0"/>
              </a:ext>
            </a:extLst>
          </a:blip>
          <a:srcRect/>
          <a:stretch/>
        </p:blipFill>
        <p:spPr bwMode="auto">
          <a:xfrm>
            <a:off x="1374107" y="5794940"/>
            <a:ext cx="533597" cy="13291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47" name="Picture 2"/>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artisticBlur radius="20"/>
                    </a14:imgEffect>
                  </a14:imgLayer>
                </a14:imgProps>
              </a:ext>
              <a:ext uri="{28A0092B-C50C-407E-A947-70E740481C1C}">
                <a14:useLocalDpi xmlns:a14="http://schemas.microsoft.com/office/drawing/2010/main" val="0"/>
              </a:ext>
            </a:extLst>
          </a:blip>
          <a:srcRect/>
          <a:stretch/>
        </p:blipFill>
        <p:spPr bwMode="auto">
          <a:xfrm>
            <a:off x="1562001" y="3981220"/>
            <a:ext cx="643260" cy="13291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テキスト ボックス 1"/>
          <p:cNvSpPr txBox="1"/>
          <p:nvPr/>
        </p:nvSpPr>
        <p:spPr>
          <a:xfrm>
            <a:off x="6866017" y="3312418"/>
            <a:ext cx="462920" cy="369332"/>
          </a:xfrm>
          <a:prstGeom prst="rect">
            <a:avLst/>
          </a:prstGeom>
          <a:solidFill>
            <a:schemeClr val="bg1"/>
          </a:solidFill>
          <a:ln>
            <a:solidFill>
              <a:schemeClr val="tx1"/>
            </a:solidFill>
          </a:ln>
        </p:spPr>
        <p:txBody>
          <a:bodyPr wrap="square" rtlCol="0">
            <a:spAutoFit/>
          </a:bodyPr>
          <a:lstStyle/>
          <a:p>
            <a:pPr algn="ctr"/>
            <a:r>
              <a:rPr kumimoji="1" lang="ja-JP" altLang="en-US" dirty="0">
                <a:solidFill>
                  <a:schemeClr val="tx1"/>
                </a:solidFill>
                <a:latin typeface="+mn-ea"/>
                <a:ea typeface="+mn-ea"/>
              </a:rPr>
              <a:t>③</a:t>
            </a:r>
          </a:p>
        </p:txBody>
      </p:sp>
      <p:sp>
        <p:nvSpPr>
          <p:cNvPr id="3" name="スライド番号プレースホルダー 2"/>
          <p:cNvSpPr>
            <a:spLocks noGrp="1"/>
          </p:cNvSpPr>
          <p:nvPr>
            <p:ph type="sldNum" idx="12"/>
          </p:nvPr>
        </p:nvSpPr>
        <p:spPr/>
        <p:txBody>
          <a:bodyPr/>
          <a:lstStyle/>
          <a:p>
            <a:fld id="{C667ACF3-2837-4D0C-8A93-89785C413AFF}" type="slidenum">
              <a:rPr lang="en-US" smtClean="0"/>
              <a:pPr/>
              <a:t>2</a:t>
            </a:fld>
            <a:endParaRPr lang="en-US" dirty="0"/>
          </a:p>
        </p:txBody>
      </p:sp>
      <p:sp>
        <p:nvSpPr>
          <p:cNvPr id="41" name="Text Box 44"/>
          <p:cNvSpPr txBox="1">
            <a:spLocks noChangeArrowheads="1"/>
          </p:cNvSpPr>
          <p:nvPr/>
        </p:nvSpPr>
        <p:spPr bwMode="auto">
          <a:xfrm>
            <a:off x="252753" y="4331711"/>
            <a:ext cx="4525896" cy="514629"/>
          </a:xfrm>
          <a:prstGeom prst="rect">
            <a:avLst/>
          </a:prstGeom>
          <a:noFill/>
          <a:ln w="19050">
            <a:noFill/>
            <a:prstDash val="dash"/>
            <a:miter lim="800000"/>
            <a:headEnd/>
            <a:tailEnd/>
          </a:ln>
          <a:effectLst/>
        </p:spPr>
        <p:txBody>
          <a:bodyPr wrap="none" lIns="90000" tIns="46800" rIns="90000" bIns="46800">
            <a:spAutoFit/>
          </a:bodyPr>
          <a:lstStyle/>
          <a:p>
            <a:pPr>
              <a:lnSpc>
                <a:spcPct val="130000"/>
              </a:lnSpc>
            </a:pPr>
            <a:r>
              <a:rPr lang="en-US" altLang="ja-JP" sz="1050" b="1" dirty="0">
                <a:solidFill>
                  <a:schemeClr val="accent6"/>
                </a:solidFill>
              </a:rPr>
              <a:t>※</a:t>
            </a:r>
            <a:r>
              <a:rPr lang="ja-JP" altLang="en-US" sz="1050" b="1" dirty="0">
                <a:solidFill>
                  <a:schemeClr val="accent6"/>
                </a:solidFill>
              </a:rPr>
              <a:t> コールバック（①の履歴）は、電話とシステムを接続するための動作です。</a:t>
            </a:r>
            <a:endParaRPr lang="en-US" altLang="ja-JP" sz="1050" b="1" dirty="0">
              <a:solidFill>
                <a:schemeClr val="accent6"/>
              </a:solidFill>
            </a:endParaRPr>
          </a:p>
          <a:p>
            <a:pPr>
              <a:lnSpc>
                <a:spcPct val="130000"/>
              </a:lnSpc>
            </a:pPr>
            <a:r>
              <a:rPr lang="en-US" altLang="ja-JP" sz="1050" b="1" dirty="0">
                <a:solidFill>
                  <a:schemeClr val="accent6"/>
                </a:solidFill>
              </a:rPr>
              <a:t>※</a:t>
            </a:r>
            <a:r>
              <a:rPr lang="ja-JP" altLang="en-US" sz="1050" b="1" dirty="0">
                <a:solidFill>
                  <a:schemeClr val="accent6"/>
                </a:solidFill>
              </a:rPr>
              <a:t> コールバックの段階では、通話相手に発信されていません。ご注意下さい。</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 name="Picture 92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a:stretch/>
        </p:blipFill>
        <p:spPr bwMode="auto">
          <a:xfrm>
            <a:off x="179512" y="4666265"/>
            <a:ext cx="8730896" cy="1010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41" name="Rectangle 17"/>
          <p:cNvSpPr>
            <a:spLocks noChangeArrowheads="1"/>
          </p:cNvSpPr>
          <p:nvPr/>
        </p:nvSpPr>
        <p:spPr bwMode="auto">
          <a:xfrm>
            <a:off x="250825" y="550920"/>
            <a:ext cx="239229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a:solidFill>
                  <a:srgbClr val="000000"/>
                </a:solidFill>
              </a:rPr>
              <a:t>【</a:t>
            </a:r>
            <a:r>
              <a:rPr lang="ja-JP" altLang="en-US" dirty="0">
                <a:solidFill>
                  <a:srgbClr val="000000"/>
                </a:solidFill>
              </a:rPr>
              <a:t>プレディクティブ発信</a:t>
            </a:r>
            <a:r>
              <a:rPr lang="en-US" altLang="ja-JP" dirty="0">
                <a:solidFill>
                  <a:srgbClr val="000000"/>
                </a:solidFill>
              </a:rPr>
              <a:t>】</a:t>
            </a:r>
          </a:p>
        </p:txBody>
      </p:sp>
      <p:graphicFrame>
        <p:nvGraphicFramePr>
          <p:cNvPr id="26642" name="Object 18"/>
          <p:cNvGraphicFramePr>
            <a:graphicFrameLocks noChangeAspect="1"/>
          </p:cNvGraphicFramePr>
          <p:nvPr>
            <p:extLst>
              <p:ext uri="{D42A27DB-BD31-4B8C-83A1-F6EECF244321}">
                <p14:modId xmlns:p14="http://schemas.microsoft.com/office/powerpoint/2010/main" val="1038774580"/>
              </p:ext>
            </p:extLst>
          </p:nvPr>
        </p:nvGraphicFramePr>
        <p:xfrm>
          <a:off x="2144713" y="2022480"/>
          <a:ext cx="360362" cy="341313"/>
        </p:xfrm>
        <a:graphic>
          <a:graphicData uri="http://schemas.openxmlformats.org/presentationml/2006/ole">
            <mc:AlternateContent xmlns:mc="http://schemas.openxmlformats.org/markup-compatibility/2006">
              <mc:Choice xmlns:v="urn:schemas-microsoft-com:vml" Requires="v">
                <p:oleObj name="Visio" r:id="rId3" imgW="622995" imgH="587157" progId="Visio.Drawing.11">
                  <p:embed/>
                </p:oleObj>
              </mc:Choice>
              <mc:Fallback>
                <p:oleObj name="Visio" r:id="rId3" imgW="622995" imgH="587157" progId="Visio.Drawing.11">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4713" y="2022480"/>
                        <a:ext cx="360362" cy="341313"/>
                      </a:xfrm>
                      <a:prstGeom prst="rect">
                        <a:avLst/>
                      </a:prstGeom>
                      <a:noFill/>
                      <a:ln>
                        <a:noFill/>
                      </a:ln>
                      <a:effectLst/>
                    </p:spPr>
                  </p:pic>
                </p:oleObj>
              </mc:Fallback>
            </mc:AlternateContent>
          </a:graphicData>
        </a:graphic>
      </p:graphicFrame>
      <p:graphicFrame>
        <p:nvGraphicFramePr>
          <p:cNvPr id="26643" name="Object 19"/>
          <p:cNvGraphicFramePr>
            <a:graphicFrameLocks noChangeAspect="1"/>
          </p:cNvGraphicFramePr>
          <p:nvPr>
            <p:extLst>
              <p:ext uri="{D42A27DB-BD31-4B8C-83A1-F6EECF244321}">
                <p14:modId xmlns:p14="http://schemas.microsoft.com/office/powerpoint/2010/main" val="3404732116"/>
              </p:ext>
            </p:extLst>
          </p:nvPr>
        </p:nvGraphicFramePr>
        <p:xfrm>
          <a:off x="1568450" y="1878018"/>
          <a:ext cx="515938" cy="676275"/>
        </p:xfrm>
        <a:graphic>
          <a:graphicData uri="http://schemas.openxmlformats.org/presentationml/2006/ole">
            <mc:AlternateContent xmlns:mc="http://schemas.openxmlformats.org/markup-compatibility/2006">
              <mc:Choice xmlns:v="urn:schemas-microsoft-com:vml" Requires="v">
                <p:oleObj name="Visio" r:id="rId5" imgW="593824" imgH="773847" progId="Visio.Drawing.11">
                  <p:embed/>
                </p:oleObj>
              </mc:Choice>
              <mc:Fallback>
                <p:oleObj name="Visio" r:id="rId5" imgW="593824" imgH="773847" progId="Visio.Drawing.11">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8450" y="1878018"/>
                        <a:ext cx="515938"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44" name="Text Box 20"/>
          <p:cNvSpPr txBox="1">
            <a:spLocks noChangeArrowheads="1"/>
          </p:cNvSpPr>
          <p:nvPr/>
        </p:nvSpPr>
        <p:spPr bwMode="auto">
          <a:xfrm>
            <a:off x="1423987" y="1477968"/>
            <a:ext cx="1946275" cy="26379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ja-JP" altLang="en-US" sz="1100" dirty="0">
                <a:solidFill>
                  <a:schemeClr val="tx1"/>
                </a:solidFill>
                <a:latin typeface="+mn-ea"/>
                <a:ea typeface="+mn-ea"/>
              </a:rPr>
              <a:t>内線番号：</a:t>
            </a:r>
            <a:r>
              <a:rPr lang="en-US" altLang="ja-JP" sz="1100" dirty="0">
                <a:solidFill>
                  <a:schemeClr val="tx1"/>
                </a:solidFill>
                <a:latin typeface="+mn-ea"/>
                <a:ea typeface="+mn-ea"/>
              </a:rPr>
              <a:t>1699</a:t>
            </a:r>
          </a:p>
        </p:txBody>
      </p:sp>
      <p:sp>
        <p:nvSpPr>
          <p:cNvPr id="26645" name="Oval 21"/>
          <p:cNvSpPr>
            <a:spLocks noChangeArrowheads="1"/>
          </p:cNvSpPr>
          <p:nvPr/>
        </p:nvSpPr>
        <p:spPr bwMode="auto">
          <a:xfrm>
            <a:off x="7334250" y="2236793"/>
            <a:ext cx="1081088" cy="360362"/>
          </a:xfrm>
          <a:prstGeom prst="ellipse">
            <a:avLst/>
          </a:prstGeom>
          <a:solidFill>
            <a:srgbClr val="FFFF99"/>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aphicFrame>
        <p:nvGraphicFramePr>
          <p:cNvPr id="26646" name="Object 22"/>
          <p:cNvGraphicFramePr>
            <a:graphicFrameLocks noChangeAspect="1"/>
          </p:cNvGraphicFramePr>
          <p:nvPr>
            <p:extLst>
              <p:ext uri="{D42A27DB-BD31-4B8C-83A1-F6EECF244321}">
                <p14:modId xmlns:p14="http://schemas.microsoft.com/office/powerpoint/2010/main" val="2033465508"/>
              </p:ext>
            </p:extLst>
          </p:nvPr>
        </p:nvGraphicFramePr>
        <p:xfrm>
          <a:off x="7545388" y="1878018"/>
          <a:ext cx="649287" cy="615950"/>
        </p:xfrm>
        <a:graphic>
          <a:graphicData uri="http://schemas.openxmlformats.org/presentationml/2006/ole">
            <mc:AlternateContent xmlns:mc="http://schemas.openxmlformats.org/markup-compatibility/2006">
              <mc:Choice xmlns:v="urn:schemas-microsoft-com:vml" Requires="v">
                <p:oleObj name="Visio" r:id="rId7" imgW="622995" imgH="587157" progId="Visio.Drawing.11">
                  <p:embed/>
                </p:oleObj>
              </mc:Choice>
              <mc:Fallback>
                <p:oleObj name="Visio" r:id="rId7" imgW="622995" imgH="587157" progId="Visio.Drawing.11">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5388" y="1878018"/>
                        <a:ext cx="649287"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47" name="Line 23"/>
          <p:cNvSpPr>
            <a:spLocks noChangeShapeType="1"/>
          </p:cNvSpPr>
          <p:nvPr/>
        </p:nvSpPr>
        <p:spPr bwMode="auto">
          <a:xfrm>
            <a:off x="3871913" y="2035180"/>
            <a:ext cx="33845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26648" name="Text Box 24"/>
          <p:cNvSpPr txBox="1">
            <a:spLocks noChangeArrowheads="1"/>
          </p:cNvSpPr>
          <p:nvPr/>
        </p:nvSpPr>
        <p:spPr bwMode="auto">
          <a:xfrm>
            <a:off x="6248400" y="1477968"/>
            <a:ext cx="2305049" cy="26379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ja-JP" altLang="en-US" sz="1100" dirty="0">
                <a:solidFill>
                  <a:schemeClr val="tx1"/>
                </a:solidFill>
                <a:latin typeface="+mn-ea"/>
                <a:ea typeface="+mn-ea"/>
              </a:rPr>
              <a:t>発信先番号：</a:t>
            </a:r>
            <a:r>
              <a:rPr lang="en-US" altLang="ja-JP" sz="1100" dirty="0">
                <a:solidFill>
                  <a:schemeClr val="tx1"/>
                </a:solidFill>
                <a:latin typeface="+mn-ea"/>
                <a:ea typeface="+mn-ea"/>
              </a:rPr>
              <a:t>080-xxxx-xxxx</a:t>
            </a:r>
          </a:p>
        </p:txBody>
      </p:sp>
      <p:sp>
        <p:nvSpPr>
          <p:cNvPr id="26649" name="Text Box 25"/>
          <p:cNvSpPr txBox="1">
            <a:spLocks noChangeArrowheads="1"/>
          </p:cNvSpPr>
          <p:nvPr/>
        </p:nvSpPr>
        <p:spPr bwMode="auto">
          <a:xfrm>
            <a:off x="3636963" y="1747843"/>
            <a:ext cx="403225" cy="936625"/>
          </a:xfrm>
          <a:prstGeom prst="rect">
            <a:avLst/>
          </a:prstGeom>
          <a:solidFill>
            <a:srgbClr val="FFFFCC"/>
          </a:solidFill>
          <a:ln w="9525">
            <a:solidFill>
              <a:schemeClr val="tx1"/>
            </a:solidFill>
            <a:miter lim="800000"/>
            <a:headEnd/>
            <a:tailEnd/>
          </a:ln>
          <a:effectLst/>
        </p:spPr>
        <p:txBody>
          <a:bodyPr vert="eaVert" lIns="90000" tIns="46800" rIns="90000" bIns="46800">
            <a:spAutoFit/>
          </a:bodyPr>
          <a:lstStyle/>
          <a:p>
            <a:pPr algn="ctr"/>
            <a:r>
              <a:rPr lang="ja-JP" altLang="en-US" sz="1400" dirty="0">
                <a:solidFill>
                  <a:schemeClr val="tx1"/>
                </a:solidFill>
              </a:rPr>
              <a:t>ＡＣＤ</a:t>
            </a:r>
            <a:endParaRPr lang="en-US" altLang="ja-JP" sz="1400" dirty="0">
              <a:solidFill>
                <a:schemeClr val="tx1"/>
              </a:solidFill>
            </a:endParaRPr>
          </a:p>
        </p:txBody>
      </p:sp>
      <p:sp>
        <p:nvSpPr>
          <p:cNvPr id="26651" name="Text Box 27"/>
          <p:cNvSpPr txBox="1">
            <a:spLocks noChangeArrowheads="1"/>
          </p:cNvSpPr>
          <p:nvPr/>
        </p:nvSpPr>
        <p:spPr bwMode="auto">
          <a:xfrm>
            <a:off x="5227965" y="1892305"/>
            <a:ext cx="361294" cy="309958"/>
          </a:xfrm>
          <a:prstGeom prst="rect">
            <a:avLst/>
          </a:prstGeom>
          <a:solidFill>
            <a:srgbClr val="FFC000"/>
          </a:solidFill>
          <a:ln w="19050">
            <a:solidFill>
              <a:schemeClr val="tx1"/>
            </a:solidFill>
            <a:miter lim="800000"/>
            <a:headEnd/>
            <a:tailEnd/>
          </a:ln>
          <a:effectLst/>
        </p:spPr>
        <p:txBody>
          <a:bodyPr wrap="none" lIns="90000" tIns="46800" rIns="90000" bIns="46800">
            <a:spAutoFit/>
          </a:bodyPr>
          <a:lstStyle/>
          <a:p>
            <a:pPr algn="ctr"/>
            <a:r>
              <a:rPr lang="en-US" altLang="ja-JP" sz="1400" dirty="0">
                <a:solidFill>
                  <a:schemeClr val="tx1"/>
                </a:solidFill>
              </a:rPr>
              <a:t>②</a:t>
            </a:r>
          </a:p>
        </p:txBody>
      </p:sp>
      <p:sp>
        <p:nvSpPr>
          <p:cNvPr id="26652" name="Line 28"/>
          <p:cNvSpPr>
            <a:spLocks noChangeShapeType="1"/>
          </p:cNvSpPr>
          <p:nvPr/>
        </p:nvSpPr>
        <p:spPr bwMode="auto">
          <a:xfrm>
            <a:off x="4035425" y="2460948"/>
            <a:ext cx="3240088" cy="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26653" name="Text Box 29"/>
          <p:cNvSpPr txBox="1">
            <a:spLocks noChangeArrowheads="1"/>
          </p:cNvSpPr>
          <p:nvPr/>
        </p:nvSpPr>
        <p:spPr bwMode="auto">
          <a:xfrm>
            <a:off x="5642303" y="2301245"/>
            <a:ext cx="361294" cy="309958"/>
          </a:xfrm>
          <a:prstGeom prst="rect">
            <a:avLst/>
          </a:prstGeom>
          <a:solidFill>
            <a:srgbClr val="FFC000"/>
          </a:solidFill>
          <a:ln w="19050">
            <a:solidFill>
              <a:schemeClr val="tx1"/>
            </a:solidFill>
            <a:miter lim="800000"/>
            <a:headEnd/>
            <a:tailEnd/>
          </a:ln>
          <a:effectLst/>
        </p:spPr>
        <p:txBody>
          <a:bodyPr wrap="none" lIns="90000" tIns="46800" rIns="90000" bIns="46800">
            <a:spAutoFit/>
          </a:bodyPr>
          <a:lstStyle/>
          <a:p>
            <a:pPr algn="ctr"/>
            <a:r>
              <a:rPr lang="en-US" altLang="ja-JP" sz="1400">
                <a:solidFill>
                  <a:schemeClr val="tx1"/>
                </a:solidFill>
              </a:rPr>
              <a:t>③</a:t>
            </a:r>
          </a:p>
        </p:txBody>
      </p:sp>
      <p:sp>
        <p:nvSpPr>
          <p:cNvPr id="26654" name="Line 30"/>
          <p:cNvSpPr>
            <a:spLocks noChangeShapeType="1"/>
          </p:cNvSpPr>
          <p:nvPr/>
        </p:nvSpPr>
        <p:spPr bwMode="auto">
          <a:xfrm flipH="1">
            <a:off x="2216150" y="2462218"/>
            <a:ext cx="1368425" cy="0"/>
          </a:xfrm>
          <a:prstGeom prst="line">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ja-JP" altLang="en-US"/>
          </a:p>
        </p:txBody>
      </p:sp>
      <p:sp>
        <p:nvSpPr>
          <p:cNvPr id="26655" name="Text Box 31"/>
          <p:cNvSpPr txBox="1">
            <a:spLocks noChangeArrowheads="1"/>
          </p:cNvSpPr>
          <p:nvPr/>
        </p:nvSpPr>
        <p:spPr bwMode="auto">
          <a:xfrm>
            <a:off x="3513138" y="1460505"/>
            <a:ext cx="1441449" cy="26379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en-US" altLang="ja-JP" sz="1100" dirty="0">
                <a:solidFill>
                  <a:schemeClr val="tx1"/>
                </a:solidFill>
                <a:latin typeface="+mn-ea"/>
                <a:ea typeface="+mn-ea"/>
              </a:rPr>
              <a:t>ACD</a:t>
            </a:r>
            <a:r>
              <a:rPr lang="ja-JP" altLang="en-US" sz="1100" dirty="0">
                <a:solidFill>
                  <a:schemeClr val="tx1"/>
                </a:solidFill>
                <a:latin typeface="+mn-ea"/>
                <a:ea typeface="+mn-ea"/>
              </a:rPr>
              <a:t>番号：</a:t>
            </a:r>
            <a:r>
              <a:rPr lang="en-US" altLang="ja-JP" sz="1100" dirty="0">
                <a:solidFill>
                  <a:schemeClr val="tx1"/>
                </a:solidFill>
                <a:latin typeface="+mn-ea"/>
                <a:ea typeface="+mn-ea"/>
              </a:rPr>
              <a:t>8300</a:t>
            </a:r>
          </a:p>
        </p:txBody>
      </p:sp>
      <p:sp>
        <p:nvSpPr>
          <p:cNvPr id="26656" name="Rectangle 32"/>
          <p:cNvSpPr>
            <a:spLocks noChangeArrowheads="1"/>
          </p:cNvSpPr>
          <p:nvPr/>
        </p:nvSpPr>
        <p:spPr bwMode="auto">
          <a:xfrm>
            <a:off x="3513138" y="1460505"/>
            <a:ext cx="1441450" cy="1366838"/>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sp>
        <p:nvSpPr>
          <p:cNvPr id="26657" name="Rectangle 33"/>
          <p:cNvSpPr>
            <a:spLocks noChangeArrowheads="1"/>
          </p:cNvSpPr>
          <p:nvPr/>
        </p:nvSpPr>
        <p:spPr bwMode="auto">
          <a:xfrm>
            <a:off x="6248400" y="1460505"/>
            <a:ext cx="2305050" cy="1366838"/>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sp>
        <p:nvSpPr>
          <p:cNvPr id="26658" name="AutoShape 34"/>
          <p:cNvSpPr>
            <a:spLocks noChangeArrowheads="1"/>
          </p:cNvSpPr>
          <p:nvPr/>
        </p:nvSpPr>
        <p:spPr bwMode="auto">
          <a:xfrm>
            <a:off x="5534819" y="2685902"/>
            <a:ext cx="576262" cy="360362"/>
          </a:xfrm>
          <a:prstGeom prst="downArrow">
            <a:avLst>
              <a:gd name="adj1" fmla="val 43806"/>
              <a:gd name="adj2" fmla="val 51981"/>
            </a:avLst>
          </a:prstGeom>
          <a:solidFill>
            <a:schemeClr val="accent6">
              <a:lumMod val="20000"/>
              <a:lumOff val="80000"/>
            </a:schemeClr>
          </a:solidFill>
          <a:ln w="9525">
            <a:solidFill>
              <a:schemeClr val="tx1"/>
            </a:solidFill>
            <a:miter lim="800000"/>
            <a:headEnd/>
            <a:tailEnd/>
          </a:ln>
          <a:effectLst/>
        </p:spPr>
        <p:txBody>
          <a:bodyPr wrap="none" lIns="90000" tIns="46800" rIns="90000" bIns="46800" anchor="ctr">
            <a:spAutoFit/>
          </a:bodyPr>
          <a:lstStyle/>
          <a:p>
            <a:endParaRPr lang="ja-JP" altLang="en-US"/>
          </a:p>
        </p:txBody>
      </p:sp>
      <p:sp>
        <p:nvSpPr>
          <p:cNvPr id="26660" name="AutoShape 36"/>
          <p:cNvSpPr>
            <a:spLocks noChangeArrowheads="1"/>
          </p:cNvSpPr>
          <p:nvPr/>
        </p:nvSpPr>
        <p:spPr bwMode="auto">
          <a:xfrm rot="10800000">
            <a:off x="5120481" y="1469083"/>
            <a:ext cx="576262" cy="360362"/>
          </a:xfrm>
          <a:prstGeom prst="downArrow">
            <a:avLst>
              <a:gd name="adj1" fmla="val 43806"/>
              <a:gd name="adj2" fmla="val 51981"/>
            </a:avLst>
          </a:prstGeom>
          <a:solidFill>
            <a:schemeClr val="accent6">
              <a:lumMod val="20000"/>
              <a:lumOff val="80000"/>
            </a:schemeClr>
          </a:solidFill>
          <a:ln w="9525">
            <a:solidFill>
              <a:schemeClr val="tx1"/>
            </a:solidFill>
            <a:miter lim="800000"/>
            <a:headEnd/>
            <a:tailEnd/>
          </a:ln>
          <a:effectLst/>
        </p:spPr>
        <p:txBody>
          <a:bodyPr wrap="none" lIns="90000" tIns="46800" rIns="90000" bIns="46800" anchor="ctr">
            <a:spAutoFit/>
          </a:bodyPr>
          <a:lstStyle/>
          <a:p>
            <a:endParaRPr lang="ja-JP" altLang="en-US"/>
          </a:p>
        </p:txBody>
      </p:sp>
      <p:sp>
        <p:nvSpPr>
          <p:cNvPr id="26662" name="Rectangle 38"/>
          <p:cNvSpPr>
            <a:spLocks noChangeArrowheads="1"/>
          </p:cNvSpPr>
          <p:nvPr/>
        </p:nvSpPr>
        <p:spPr bwMode="auto">
          <a:xfrm>
            <a:off x="1423988" y="1460505"/>
            <a:ext cx="1946275" cy="1366838"/>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sp>
        <p:nvSpPr>
          <p:cNvPr id="26663" name="Text Box 39"/>
          <p:cNvSpPr txBox="1">
            <a:spLocks noChangeArrowheads="1"/>
          </p:cNvSpPr>
          <p:nvPr/>
        </p:nvSpPr>
        <p:spPr bwMode="auto">
          <a:xfrm>
            <a:off x="1449388" y="2568580"/>
            <a:ext cx="1920875" cy="26379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ja-JP" altLang="en-US" sz="1100" dirty="0">
                <a:solidFill>
                  <a:schemeClr val="tx1"/>
                </a:solidFill>
                <a:latin typeface="+mn-ea"/>
                <a:ea typeface="+mn-ea"/>
              </a:rPr>
              <a:t>オペレーター名：</a:t>
            </a:r>
            <a:r>
              <a:rPr lang="en-US" altLang="ja-JP" sz="1100" dirty="0">
                <a:solidFill>
                  <a:schemeClr val="tx1"/>
                </a:solidFill>
                <a:latin typeface="+mn-ea"/>
                <a:ea typeface="+mn-ea"/>
              </a:rPr>
              <a:t>op01</a:t>
            </a:r>
            <a:endParaRPr lang="ja-JP" altLang="en-US" sz="1100" dirty="0">
              <a:solidFill>
                <a:schemeClr val="tx1"/>
              </a:solidFill>
              <a:latin typeface="+mn-ea"/>
              <a:ea typeface="+mn-ea"/>
            </a:endParaRPr>
          </a:p>
        </p:txBody>
      </p:sp>
      <p:sp>
        <p:nvSpPr>
          <p:cNvPr id="26664" name="Text Box 40"/>
          <p:cNvSpPr txBox="1">
            <a:spLocks noChangeArrowheads="1"/>
          </p:cNvSpPr>
          <p:nvPr/>
        </p:nvSpPr>
        <p:spPr bwMode="auto">
          <a:xfrm>
            <a:off x="2729240" y="2254255"/>
            <a:ext cx="361294" cy="309958"/>
          </a:xfrm>
          <a:prstGeom prst="rect">
            <a:avLst/>
          </a:prstGeom>
          <a:solidFill>
            <a:srgbClr val="FFC000"/>
          </a:solidFill>
          <a:ln w="19050">
            <a:solidFill>
              <a:schemeClr val="tx1"/>
            </a:solidFill>
            <a:prstDash val="dash"/>
            <a:miter lim="800000"/>
            <a:headEnd/>
            <a:tailEnd/>
          </a:ln>
          <a:effectLst/>
        </p:spPr>
        <p:txBody>
          <a:bodyPr wrap="none" lIns="90000" tIns="46800" rIns="90000" bIns="46800">
            <a:spAutoFit/>
          </a:bodyPr>
          <a:lstStyle/>
          <a:p>
            <a:pPr algn="ctr"/>
            <a:r>
              <a:rPr lang="en-US" altLang="ja-JP" sz="1400">
                <a:solidFill>
                  <a:schemeClr val="tx1"/>
                </a:solidFill>
              </a:rPr>
              <a:t>④</a:t>
            </a:r>
          </a:p>
        </p:txBody>
      </p:sp>
      <p:sp>
        <p:nvSpPr>
          <p:cNvPr id="26665" name="AutoShape 41"/>
          <p:cNvSpPr>
            <a:spLocks noChangeArrowheads="1"/>
          </p:cNvSpPr>
          <p:nvPr/>
        </p:nvSpPr>
        <p:spPr bwMode="auto">
          <a:xfrm>
            <a:off x="2051050" y="2781623"/>
            <a:ext cx="576263" cy="360362"/>
          </a:xfrm>
          <a:prstGeom prst="downArrow">
            <a:avLst>
              <a:gd name="adj1" fmla="val 43806"/>
              <a:gd name="adj2" fmla="val 51981"/>
            </a:avLst>
          </a:prstGeom>
          <a:solidFill>
            <a:schemeClr val="accent6">
              <a:lumMod val="20000"/>
              <a:lumOff val="80000"/>
            </a:schemeClr>
          </a:solidFill>
          <a:ln w="9525">
            <a:solidFill>
              <a:schemeClr val="tx1"/>
            </a:solidFill>
            <a:miter lim="800000"/>
            <a:headEnd/>
            <a:tailEnd/>
          </a:ln>
          <a:effectLst/>
        </p:spPr>
        <p:txBody>
          <a:bodyPr wrap="none" lIns="90000" tIns="46800" rIns="90000" bIns="46800" anchor="ctr">
            <a:spAutoFit/>
          </a:bodyPr>
          <a:lstStyle/>
          <a:p>
            <a:endParaRPr lang="ja-JP" altLang="en-US"/>
          </a:p>
        </p:txBody>
      </p:sp>
      <p:sp>
        <p:nvSpPr>
          <p:cNvPr id="26667" name="Freeform 43"/>
          <p:cNvSpPr>
            <a:spLocks/>
          </p:cNvSpPr>
          <p:nvPr/>
        </p:nvSpPr>
        <p:spPr bwMode="auto">
          <a:xfrm>
            <a:off x="756444" y="1985065"/>
            <a:ext cx="935831" cy="479643"/>
          </a:xfrm>
          <a:custGeom>
            <a:avLst/>
            <a:gdLst>
              <a:gd name="T0" fmla="*/ 317 w 363"/>
              <a:gd name="T1" fmla="*/ 227 h 227"/>
              <a:gd name="T2" fmla="*/ 0 w 363"/>
              <a:gd name="T3" fmla="*/ 227 h 227"/>
              <a:gd name="T4" fmla="*/ 0 w 363"/>
              <a:gd name="T5" fmla="*/ 0 h 227"/>
              <a:gd name="T6" fmla="*/ 363 w 363"/>
              <a:gd name="T7" fmla="*/ 0 h 227"/>
            </a:gdLst>
            <a:ahLst/>
            <a:cxnLst>
              <a:cxn ang="0">
                <a:pos x="T0" y="T1"/>
              </a:cxn>
              <a:cxn ang="0">
                <a:pos x="T2" y="T3"/>
              </a:cxn>
              <a:cxn ang="0">
                <a:pos x="T4" y="T5"/>
              </a:cxn>
              <a:cxn ang="0">
                <a:pos x="T6" y="T7"/>
              </a:cxn>
            </a:cxnLst>
            <a:rect l="0" t="0" r="r" b="b"/>
            <a:pathLst>
              <a:path w="363" h="227">
                <a:moveTo>
                  <a:pt x="317" y="227"/>
                </a:moveTo>
                <a:lnTo>
                  <a:pt x="0" y="227"/>
                </a:lnTo>
                <a:lnTo>
                  <a:pt x="0" y="0"/>
                </a:lnTo>
                <a:lnTo>
                  <a:pt x="363" y="0"/>
                </a:lnTo>
              </a:path>
            </a:pathLst>
          </a:custGeom>
          <a:noFill/>
          <a:ln w="19050" cap="flat" cmpd="sng">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ja-JP" altLang="en-US"/>
          </a:p>
        </p:txBody>
      </p:sp>
      <p:sp>
        <p:nvSpPr>
          <p:cNvPr id="26668" name="Text Box 44"/>
          <p:cNvSpPr txBox="1">
            <a:spLocks noChangeArrowheads="1"/>
          </p:cNvSpPr>
          <p:nvPr/>
        </p:nvSpPr>
        <p:spPr bwMode="auto">
          <a:xfrm>
            <a:off x="582285" y="2069412"/>
            <a:ext cx="361294" cy="309958"/>
          </a:xfrm>
          <a:prstGeom prst="rect">
            <a:avLst/>
          </a:prstGeom>
          <a:solidFill>
            <a:srgbClr val="FFC000"/>
          </a:solidFill>
          <a:ln w="19050">
            <a:solidFill>
              <a:schemeClr val="tx1"/>
            </a:solidFill>
            <a:prstDash val="dash"/>
            <a:miter lim="800000"/>
            <a:headEnd/>
            <a:tailEnd/>
          </a:ln>
          <a:effectLst/>
        </p:spPr>
        <p:txBody>
          <a:bodyPr wrap="none" lIns="90000" tIns="46800" rIns="90000" bIns="46800">
            <a:spAutoFit/>
          </a:bodyPr>
          <a:lstStyle/>
          <a:p>
            <a:pPr algn="ctr"/>
            <a:r>
              <a:rPr lang="en-US" altLang="ja-JP" sz="1400" dirty="0">
                <a:solidFill>
                  <a:schemeClr val="tx1"/>
                </a:solidFill>
              </a:rPr>
              <a:t>①</a:t>
            </a:r>
          </a:p>
        </p:txBody>
      </p:sp>
      <p:sp>
        <p:nvSpPr>
          <p:cNvPr id="26676" name="AutoShape 52"/>
          <p:cNvSpPr>
            <a:spLocks noChangeArrowheads="1"/>
          </p:cNvSpPr>
          <p:nvPr/>
        </p:nvSpPr>
        <p:spPr bwMode="auto">
          <a:xfrm>
            <a:off x="588553" y="2641357"/>
            <a:ext cx="367805" cy="1028541"/>
          </a:xfrm>
          <a:prstGeom prst="downArrow">
            <a:avLst>
              <a:gd name="adj1" fmla="val 43806"/>
              <a:gd name="adj2" fmla="val 64510"/>
            </a:avLst>
          </a:prstGeom>
          <a:solidFill>
            <a:schemeClr val="accent6">
              <a:lumMod val="20000"/>
              <a:lumOff val="80000"/>
            </a:schemeClr>
          </a:solidFill>
          <a:ln w="9525">
            <a:solidFill>
              <a:schemeClr val="tx1"/>
            </a:solidFill>
            <a:miter lim="800000"/>
            <a:headEnd/>
            <a:tailEnd/>
          </a:ln>
          <a:effectLst/>
        </p:spPr>
        <p:txBody>
          <a:bodyPr wrap="square" lIns="90000" tIns="46800" rIns="90000" bIns="46800" anchor="ctr">
            <a:spAutoFit/>
          </a:bodyPr>
          <a:lstStyle/>
          <a:p>
            <a:endParaRPr lang="ja-JP" altLang="en-US"/>
          </a:p>
        </p:txBody>
      </p:sp>
      <p:sp>
        <p:nvSpPr>
          <p:cNvPr id="26677" name="Text Box 53"/>
          <p:cNvSpPr txBox="1">
            <a:spLocks noChangeArrowheads="1"/>
          </p:cNvSpPr>
          <p:nvPr/>
        </p:nvSpPr>
        <p:spPr bwMode="auto">
          <a:xfrm>
            <a:off x="250825" y="3783970"/>
            <a:ext cx="5042063" cy="26379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100" dirty="0">
                <a:solidFill>
                  <a:schemeClr val="tx1"/>
                </a:solidFill>
                <a:latin typeface="+mn-ea"/>
                <a:ea typeface="+mn-ea"/>
              </a:rPr>
              <a:t>「発信元」と「着信先」に内線番号、「オペレータ」にオペレーター名が表示されます。</a:t>
            </a:r>
            <a:endParaRPr lang="ja-JP" altLang="en-US" sz="900" dirty="0">
              <a:solidFill>
                <a:schemeClr val="tx1"/>
              </a:solidFill>
              <a:latin typeface="+mn-ea"/>
              <a:ea typeface="+mn-ea"/>
            </a:endParaRPr>
          </a:p>
        </p:txBody>
      </p:sp>
      <p:sp>
        <p:nvSpPr>
          <p:cNvPr id="26678" name="Text Box 54"/>
          <p:cNvSpPr txBox="1">
            <a:spLocks noChangeArrowheads="1"/>
          </p:cNvSpPr>
          <p:nvPr/>
        </p:nvSpPr>
        <p:spPr bwMode="auto">
          <a:xfrm>
            <a:off x="240727" y="5630277"/>
            <a:ext cx="8662061" cy="724687"/>
          </a:xfrm>
          <a:prstGeom prst="rect">
            <a:avLst/>
          </a:prstGeom>
          <a:noFill/>
          <a:ln w="19050">
            <a:noFill/>
            <a:miter lim="800000"/>
            <a:headEnd/>
            <a:tailEnd/>
          </a:ln>
          <a:effectLst/>
        </p:spPr>
        <p:txBody>
          <a:bodyPr wrap="square" lIns="90000" tIns="46800" rIns="90000" bIns="46800">
            <a:spAutoFit/>
          </a:bodyPr>
          <a:lstStyle/>
          <a:p>
            <a:pPr>
              <a:lnSpc>
                <a:spcPct val="130000"/>
              </a:lnSpc>
            </a:pPr>
            <a:r>
              <a:rPr lang="en-US" altLang="ja-JP" sz="1050" b="1" dirty="0">
                <a:solidFill>
                  <a:schemeClr val="accent6"/>
                </a:solidFill>
              </a:rPr>
              <a:t>※</a:t>
            </a:r>
            <a:r>
              <a:rPr lang="ja-JP" altLang="en-US" sz="1050" b="1" dirty="0">
                <a:solidFill>
                  <a:schemeClr val="accent6"/>
                </a:solidFill>
              </a:rPr>
              <a:t> コールバック（①の履歴）は、電話とシステムを接続するための動作です。</a:t>
            </a:r>
            <a:endParaRPr lang="en-US" altLang="ja-JP" sz="1050" b="1" dirty="0">
              <a:solidFill>
                <a:schemeClr val="accent6"/>
              </a:solidFill>
            </a:endParaRPr>
          </a:p>
          <a:p>
            <a:pPr>
              <a:lnSpc>
                <a:spcPct val="130000"/>
              </a:lnSpc>
            </a:pPr>
            <a:r>
              <a:rPr lang="en-US" altLang="ja-JP" sz="1050" b="1" dirty="0">
                <a:solidFill>
                  <a:schemeClr val="accent6"/>
                </a:solidFill>
              </a:rPr>
              <a:t>※</a:t>
            </a:r>
            <a:r>
              <a:rPr lang="ja-JP" altLang="en-US" sz="1050" b="1" dirty="0">
                <a:solidFill>
                  <a:schemeClr val="accent6"/>
                </a:solidFill>
              </a:rPr>
              <a:t> コールバックの段階では、通話相手に発信されていません。ご注意下さい。</a:t>
            </a:r>
          </a:p>
          <a:p>
            <a:pPr>
              <a:lnSpc>
                <a:spcPct val="130000"/>
              </a:lnSpc>
            </a:pPr>
            <a:r>
              <a:rPr lang="en-US" altLang="ja-JP" sz="1050" b="1" dirty="0">
                <a:solidFill>
                  <a:schemeClr val="accent6"/>
                </a:solidFill>
              </a:rPr>
              <a:t>※ </a:t>
            </a:r>
            <a:r>
              <a:rPr lang="ja-JP" altLang="en-US" sz="1050" b="1" dirty="0">
                <a:solidFill>
                  <a:schemeClr val="accent6"/>
                </a:solidFill>
              </a:rPr>
              <a:t>プレディクティブ発信を実施する場合は、オペレーターの作業モードを「オンラインモード」に設定して下さい。</a:t>
            </a:r>
          </a:p>
        </p:txBody>
      </p:sp>
      <p:sp>
        <p:nvSpPr>
          <p:cNvPr id="40" name="Text Box 44"/>
          <p:cNvSpPr txBox="1">
            <a:spLocks noChangeArrowheads="1"/>
          </p:cNvSpPr>
          <p:nvPr/>
        </p:nvSpPr>
        <p:spPr bwMode="auto">
          <a:xfrm>
            <a:off x="6270308" y="5377521"/>
            <a:ext cx="630600" cy="309958"/>
          </a:xfrm>
          <a:prstGeom prst="rect">
            <a:avLst/>
          </a:prstGeom>
          <a:noFill/>
          <a:ln w="19050">
            <a:noFill/>
            <a:prstDash val="dash"/>
            <a:miter lim="800000"/>
            <a:headEnd/>
            <a:tailEnd/>
          </a:ln>
          <a:effectLst/>
        </p:spPr>
        <p:txBody>
          <a:bodyPr wrap="none" lIns="90000" tIns="46800" rIns="90000" bIns="46800">
            <a:spAutoFit/>
          </a:bodyPr>
          <a:lstStyle/>
          <a:p>
            <a:pPr algn="ctr"/>
            <a:r>
              <a:rPr lang="ja-JP" altLang="en-US" sz="1400" dirty="0">
                <a:solidFill>
                  <a:schemeClr val="tx1"/>
                </a:solidFill>
                <a:latin typeface="+mn-ea"/>
                <a:ea typeface="+mn-ea"/>
              </a:rPr>
              <a:t>・・・</a:t>
            </a:r>
            <a:r>
              <a:rPr lang="en-US" altLang="ja-JP" sz="1400" dirty="0">
                <a:solidFill>
                  <a:schemeClr val="tx1"/>
                </a:solidFill>
                <a:latin typeface="+mn-ea"/>
                <a:ea typeface="+mn-ea"/>
              </a:rPr>
              <a:t>①</a:t>
            </a:r>
          </a:p>
        </p:txBody>
      </p:sp>
      <p:sp>
        <p:nvSpPr>
          <p:cNvPr id="41" name="Text Box 44"/>
          <p:cNvSpPr txBox="1">
            <a:spLocks noChangeArrowheads="1"/>
          </p:cNvSpPr>
          <p:nvPr/>
        </p:nvSpPr>
        <p:spPr bwMode="auto">
          <a:xfrm>
            <a:off x="6270308" y="5193283"/>
            <a:ext cx="630600" cy="309958"/>
          </a:xfrm>
          <a:prstGeom prst="rect">
            <a:avLst/>
          </a:prstGeom>
          <a:noFill/>
          <a:ln w="19050">
            <a:noFill/>
            <a:prstDash val="dash"/>
            <a:miter lim="800000"/>
            <a:headEnd/>
            <a:tailEnd/>
          </a:ln>
          <a:effectLst/>
        </p:spPr>
        <p:txBody>
          <a:bodyPr wrap="none" lIns="90000" tIns="46800" rIns="90000" bIns="46800">
            <a:spAutoFit/>
          </a:bodyPr>
          <a:lstStyle/>
          <a:p>
            <a:pPr algn="ctr"/>
            <a:r>
              <a:rPr lang="ja-JP" altLang="en-US" sz="1400" dirty="0">
                <a:solidFill>
                  <a:schemeClr val="tx1"/>
                </a:solidFill>
                <a:latin typeface="+mn-ea"/>
                <a:ea typeface="+mn-ea"/>
              </a:rPr>
              <a:t>・・・②</a:t>
            </a:r>
            <a:endParaRPr lang="en-US" altLang="ja-JP" sz="1400" dirty="0">
              <a:solidFill>
                <a:schemeClr val="tx1"/>
              </a:solidFill>
              <a:latin typeface="+mn-ea"/>
              <a:ea typeface="+mn-ea"/>
            </a:endParaRPr>
          </a:p>
        </p:txBody>
      </p:sp>
      <p:sp>
        <p:nvSpPr>
          <p:cNvPr id="42" name="Text Box 44"/>
          <p:cNvSpPr txBox="1">
            <a:spLocks noChangeArrowheads="1"/>
          </p:cNvSpPr>
          <p:nvPr/>
        </p:nvSpPr>
        <p:spPr bwMode="auto">
          <a:xfrm>
            <a:off x="6270308" y="4934968"/>
            <a:ext cx="630600" cy="309958"/>
          </a:xfrm>
          <a:prstGeom prst="rect">
            <a:avLst/>
          </a:prstGeom>
          <a:noFill/>
          <a:ln w="19050">
            <a:noFill/>
            <a:prstDash val="dash"/>
            <a:miter lim="800000"/>
            <a:headEnd/>
            <a:tailEnd/>
          </a:ln>
          <a:effectLst/>
        </p:spPr>
        <p:txBody>
          <a:bodyPr wrap="none" lIns="90000" tIns="46800" rIns="90000" bIns="46800">
            <a:spAutoFit/>
          </a:bodyPr>
          <a:lstStyle/>
          <a:p>
            <a:pPr algn="ctr"/>
            <a:r>
              <a:rPr lang="ja-JP" altLang="en-US" sz="1400" dirty="0">
                <a:solidFill>
                  <a:schemeClr val="tx1"/>
                </a:solidFill>
                <a:latin typeface="+mn-ea"/>
                <a:ea typeface="+mn-ea"/>
              </a:rPr>
              <a:t>・・・③</a:t>
            </a:r>
            <a:endParaRPr lang="en-US" altLang="ja-JP" sz="1400" dirty="0">
              <a:solidFill>
                <a:schemeClr val="tx1"/>
              </a:solidFill>
              <a:latin typeface="+mn-ea"/>
              <a:ea typeface="+mn-ea"/>
            </a:endParaRPr>
          </a:p>
        </p:txBody>
      </p:sp>
      <p:sp>
        <p:nvSpPr>
          <p:cNvPr id="3" name="正方形/長方形 2"/>
          <p:cNvSpPr/>
          <p:nvPr/>
        </p:nvSpPr>
        <p:spPr bwMode="auto">
          <a:xfrm>
            <a:off x="5539665" y="4731295"/>
            <a:ext cx="708736" cy="529810"/>
          </a:xfrm>
          <a:prstGeom prst="rect">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charset="-128"/>
            </a:endParaRPr>
          </a:p>
        </p:txBody>
      </p:sp>
      <p:sp>
        <p:nvSpPr>
          <p:cNvPr id="45" name="Text Box 43"/>
          <p:cNvSpPr txBox="1">
            <a:spLocks noChangeArrowheads="1"/>
          </p:cNvSpPr>
          <p:nvPr/>
        </p:nvSpPr>
        <p:spPr bwMode="auto">
          <a:xfrm>
            <a:off x="253672" y="4348928"/>
            <a:ext cx="790575" cy="2746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dirty="0">
                <a:solidFill>
                  <a:schemeClr val="tx1"/>
                </a:solidFill>
              </a:rPr>
              <a:t>（履歴例）</a:t>
            </a:r>
          </a:p>
        </p:txBody>
      </p:sp>
      <p:sp>
        <p:nvSpPr>
          <p:cNvPr id="47" name="Text Box 39"/>
          <p:cNvSpPr txBox="1">
            <a:spLocks noChangeArrowheads="1"/>
          </p:cNvSpPr>
          <p:nvPr/>
        </p:nvSpPr>
        <p:spPr bwMode="auto">
          <a:xfrm>
            <a:off x="4795165" y="895145"/>
            <a:ext cx="1475144" cy="53463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nSpc>
                <a:spcPct val="130000"/>
              </a:lnSpc>
            </a:pPr>
            <a:r>
              <a:rPr lang="ja-JP" altLang="en-US" sz="1100" dirty="0">
                <a:solidFill>
                  <a:schemeClr val="tx1"/>
                </a:solidFill>
                <a:latin typeface="+mn-ea"/>
                <a:ea typeface="+mn-ea"/>
              </a:rPr>
              <a:t>発信元：</a:t>
            </a:r>
            <a:r>
              <a:rPr lang="en-US" altLang="ja-JP" sz="1100" dirty="0">
                <a:solidFill>
                  <a:schemeClr val="tx1"/>
                </a:solidFill>
                <a:latin typeface="+mn-ea"/>
                <a:ea typeface="+mn-ea"/>
              </a:rPr>
              <a:t>ACD</a:t>
            </a:r>
            <a:r>
              <a:rPr lang="ja-JP" altLang="en-US" sz="1100" dirty="0">
                <a:solidFill>
                  <a:schemeClr val="tx1"/>
                </a:solidFill>
                <a:latin typeface="+mn-ea"/>
                <a:ea typeface="+mn-ea"/>
              </a:rPr>
              <a:t>番号</a:t>
            </a:r>
            <a:endParaRPr lang="en-US" altLang="ja-JP" sz="1100" dirty="0">
              <a:solidFill>
                <a:schemeClr val="tx1"/>
              </a:solidFill>
              <a:latin typeface="+mn-ea"/>
              <a:ea typeface="+mn-ea"/>
            </a:endParaRPr>
          </a:p>
          <a:p>
            <a:pPr>
              <a:lnSpc>
                <a:spcPct val="130000"/>
              </a:lnSpc>
            </a:pPr>
            <a:r>
              <a:rPr lang="ja-JP" altLang="en-US" sz="1100" dirty="0">
                <a:solidFill>
                  <a:schemeClr val="tx1"/>
                </a:solidFill>
                <a:latin typeface="+mn-ea"/>
                <a:ea typeface="+mn-ea"/>
              </a:rPr>
              <a:t>着信先：</a:t>
            </a:r>
            <a:r>
              <a:rPr lang="ja-JP" altLang="en-US" sz="1100" dirty="0">
                <a:solidFill>
                  <a:schemeClr val="tx1"/>
                </a:solidFill>
                <a:latin typeface="+mn-ea"/>
              </a:rPr>
              <a:t>発信先番号</a:t>
            </a:r>
            <a:endParaRPr lang="en-US" altLang="ja-JP" sz="1100" dirty="0">
              <a:solidFill>
                <a:schemeClr val="tx1"/>
              </a:solidFill>
              <a:latin typeface="+mn-ea"/>
            </a:endParaRPr>
          </a:p>
        </p:txBody>
      </p:sp>
      <p:sp>
        <p:nvSpPr>
          <p:cNvPr id="48" name="Text Box 39"/>
          <p:cNvSpPr txBox="1">
            <a:spLocks noChangeArrowheads="1"/>
          </p:cNvSpPr>
          <p:nvPr/>
        </p:nvSpPr>
        <p:spPr bwMode="auto">
          <a:xfrm>
            <a:off x="5191939" y="3068745"/>
            <a:ext cx="1380804" cy="53463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nSpc>
                <a:spcPct val="130000"/>
              </a:lnSpc>
            </a:pPr>
            <a:r>
              <a:rPr lang="ja-JP" altLang="en-US" sz="1100" dirty="0">
                <a:solidFill>
                  <a:schemeClr val="tx1"/>
                </a:solidFill>
                <a:latin typeface="+mn-ea"/>
                <a:ea typeface="+mn-ea"/>
              </a:rPr>
              <a:t>発信元：発信先番号</a:t>
            </a:r>
            <a:endParaRPr lang="en-US" altLang="ja-JP" sz="1100" dirty="0">
              <a:solidFill>
                <a:schemeClr val="tx1"/>
              </a:solidFill>
              <a:latin typeface="+mn-ea"/>
              <a:ea typeface="+mn-ea"/>
            </a:endParaRPr>
          </a:p>
          <a:p>
            <a:pPr>
              <a:lnSpc>
                <a:spcPct val="130000"/>
              </a:lnSpc>
            </a:pPr>
            <a:r>
              <a:rPr lang="ja-JP" altLang="en-US" sz="1100" dirty="0">
                <a:solidFill>
                  <a:schemeClr val="tx1"/>
                </a:solidFill>
                <a:latin typeface="+mn-ea"/>
                <a:ea typeface="+mn-ea"/>
              </a:rPr>
              <a:t>着信先：</a:t>
            </a:r>
            <a:r>
              <a:rPr lang="en-US" altLang="ja-JP" sz="1100" dirty="0">
                <a:solidFill>
                  <a:schemeClr val="tx1"/>
                </a:solidFill>
                <a:latin typeface="+mn-ea"/>
                <a:ea typeface="+mn-ea"/>
              </a:rPr>
              <a:t>ACD</a:t>
            </a:r>
            <a:r>
              <a:rPr lang="ja-JP" altLang="en-US" sz="1100" dirty="0">
                <a:solidFill>
                  <a:schemeClr val="tx1"/>
                </a:solidFill>
                <a:latin typeface="+mn-ea"/>
                <a:ea typeface="+mn-ea"/>
              </a:rPr>
              <a:t>番号</a:t>
            </a:r>
            <a:endParaRPr lang="en-US" altLang="ja-JP" sz="1100" dirty="0">
              <a:solidFill>
                <a:schemeClr val="tx1"/>
              </a:solidFill>
              <a:latin typeface="+mn-ea"/>
              <a:ea typeface="+mn-ea"/>
            </a:endParaRPr>
          </a:p>
        </p:txBody>
      </p:sp>
      <p:sp>
        <p:nvSpPr>
          <p:cNvPr id="49" name="Text Box 42"/>
          <p:cNvSpPr txBox="1">
            <a:spLocks noChangeArrowheads="1"/>
          </p:cNvSpPr>
          <p:nvPr/>
        </p:nvSpPr>
        <p:spPr bwMode="auto">
          <a:xfrm>
            <a:off x="1427712" y="3160630"/>
            <a:ext cx="1831248" cy="43306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100" dirty="0">
                <a:solidFill>
                  <a:schemeClr val="tx1"/>
                </a:solidFill>
              </a:rPr>
              <a:t>④</a:t>
            </a:r>
            <a:r>
              <a:rPr lang="ja-JP" altLang="en-US" sz="1100" dirty="0">
                <a:solidFill>
                  <a:schemeClr val="tx1"/>
                </a:solidFill>
              </a:rPr>
              <a:t> 対応者がオペレーター名</a:t>
            </a:r>
          </a:p>
          <a:p>
            <a:r>
              <a:rPr lang="ja-JP" altLang="en-US" sz="1100" dirty="0">
                <a:solidFill>
                  <a:schemeClr val="tx1"/>
                </a:solidFill>
              </a:rPr>
              <a:t>     として記録されます。</a:t>
            </a:r>
          </a:p>
        </p:txBody>
      </p:sp>
      <p:pic>
        <p:nvPicPr>
          <p:cNvPr id="43" name="Picture 2"/>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artisticBlur radius="20"/>
                    </a14:imgEffect>
                  </a14:imgLayer>
                </a14:imgProps>
              </a:ext>
              <a:ext uri="{28A0092B-C50C-407E-A947-70E740481C1C}">
                <a14:useLocalDpi xmlns:a14="http://schemas.microsoft.com/office/drawing/2010/main" val="0"/>
              </a:ext>
            </a:extLst>
          </a:blip>
          <a:srcRect/>
          <a:stretch/>
        </p:blipFill>
        <p:spPr bwMode="auto">
          <a:xfrm>
            <a:off x="1597763" y="5301517"/>
            <a:ext cx="504056" cy="13291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44" name="Picture 2"/>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artisticBlur radius="20"/>
                    </a14:imgEffect>
                  </a14:imgLayer>
                </a14:imgProps>
              </a:ext>
              <a:ext uri="{28A0092B-C50C-407E-A947-70E740481C1C}">
                <a14:useLocalDpi xmlns:a14="http://schemas.microsoft.com/office/drawing/2010/main" val="0"/>
              </a:ext>
            </a:extLst>
          </a:blip>
          <a:srcRect/>
          <a:stretch/>
        </p:blipFill>
        <p:spPr bwMode="auto">
          <a:xfrm>
            <a:off x="823317" y="5041690"/>
            <a:ext cx="529409" cy="13291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6" name="テキスト ボックス 45"/>
          <p:cNvSpPr txBox="1"/>
          <p:nvPr/>
        </p:nvSpPr>
        <p:spPr>
          <a:xfrm>
            <a:off x="5665624" y="4315928"/>
            <a:ext cx="462920" cy="369332"/>
          </a:xfrm>
          <a:prstGeom prst="rect">
            <a:avLst/>
          </a:prstGeom>
          <a:solidFill>
            <a:schemeClr val="bg1"/>
          </a:solidFill>
          <a:ln>
            <a:solidFill>
              <a:schemeClr val="tx1"/>
            </a:solidFill>
          </a:ln>
        </p:spPr>
        <p:txBody>
          <a:bodyPr wrap="square" rtlCol="0">
            <a:spAutoFit/>
          </a:bodyPr>
          <a:lstStyle/>
          <a:p>
            <a:pPr algn="ctr"/>
            <a:r>
              <a:rPr kumimoji="1" lang="ja-JP" altLang="en-US" dirty="0">
                <a:solidFill>
                  <a:schemeClr val="tx1"/>
                </a:solidFill>
                <a:latin typeface="+mn-ea"/>
                <a:ea typeface="+mn-ea"/>
              </a:rPr>
              <a:t>④</a:t>
            </a:r>
          </a:p>
        </p:txBody>
      </p:sp>
      <p:sp>
        <p:nvSpPr>
          <p:cNvPr id="2" name="スライド番号プレースホルダー 1"/>
          <p:cNvSpPr>
            <a:spLocks noGrp="1"/>
          </p:cNvSpPr>
          <p:nvPr>
            <p:ph type="sldNum" idx="12"/>
          </p:nvPr>
        </p:nvSpPr>
        <p:spPr/>
        <p:txBody>
          <a:bodyPr/>
          <a:lstStyle/>
          <a:p>
            <a:fld id="{C667ACF3-2837-4D0C-8A93-89785C413AFF}" type="slidenum">
              <a:rPr lang="en-US" smtClean="0"/>
              <a:pPr/>
              <a:t>3</a:t>
            </a:fld>
            <a:endParaRPr lang="en-US" dirty="0"/>
          </a:p>
        </p:txBody>
      </p:sp>
      <p:sp>
        <p:nvSpPr>
          <p:cNvPr id="50" name="Text Box 20"/>
          <p:cNvSpPr txBox="1">
            <a:spLocks noChangeArrowheads="1"/>
          </p:cNvSpPr>
          <p:nvPr/>
        </p:nvSpPr>
        <p:spPr bwMode="auto">
          <a:xfrm>
            <a:off x="148670" y="1468914"/>
            <a:ext cx="1228519" cy="50077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lnSpc>
                <a:spcPct val="120000"/>
              </a:lnSpc>
            </a:pPr>
            <a:r>
              <a:rPr lang="en-US" altLang="ja-JP" sz="1100" dirty="0">
                <a:solidFill>
                  <a:schemeClr val="tx1"/>
                </a:solidFill>
              </a:rPr>
              <a:t>※</a:t>
            </a:r>
            <a:r>
              <a:rPr lang="ja-JP" altLang="en-US" sz="1100" dirty="0">
                <a:solidFill>
                  <a:schemeClr val="tx1"/>
                </a:solidFill>
              </a:rPr>
              <a:t> コールバック</a:t>
            </a:r>
            <a:endParaRPr lang="en-US" altLang="ja-JP" sz="1100" dirty="0">
              <a:solidFill>
                <a:schemeClr val="tx1"/>
              </a:solidFill>
            </a:endParaRPr>
          </a:p>
          <a:p>
            <a:pPr algn="ctr">
              <a:lnSpc>
                <a:spcPct val="120000"/>
              </a:lnSpc>
            </a:pPr>
            <a:r>
              <a:rPr lang="ja-JP" altLang="en-US" sz="1100" dirty="0">
                <a:solidFill>
                  <a:schemeClr val="tx1"/>
                </a:solidFill>
              </a:rPr>
              <a:t>（システムと接続）</a:t>
            </a:r>
            <a:endParaRPr lang="en-US" altLang="ja-JP" sz="1100" dirty="0">
              <a:solidFill>
                <a:schemeClr val="tx1"/>
              </a:solidFill>
            </a:endParaRPr>
          </a:p>
        </p:txBody>
      </p:sp>
      <p:sp>
        <p:nvSpPr>
          <p:cNvPr id="51" name="Rectangle 4"/>
          <p:cNvSpPr>
            <a:spLocks noChangeArrowheads="1"/>
          </p:cNvSpPr>
          <p:nvPr/>
        </p:nvSpPr>
        <p:spPr bwMode="auto">
          <a:xfrm>
            <a:off x="0" y="0"/>
            <a:ext cx="4808024"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000000"/>
                </a:solidFill>
                <a:latin typeface="+mn-ea"/>
                <a:ea typeface="+mn-ea"/>
              </a:rPr>
              <a:t>■</a:t>
            </a:r>
            <a:r>
              <a:rPr lang="ja-JP" altLang="en-US" b="1" dirty="0">
                <a:solidFill>
                  <a:srgbClr val="000000"/>
                </a:solidFill>
                <a:latin typeface="+mn-ea"/>
                <a:ea typeface="+mn-ea"/>
              </a:rPr>
              <a:t>　発信イメージ（オンラインモード利用の場合）</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1"/>
            <a:ext cx="5792268"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b="1" dirty="0">
                <a:solidFill>
                  <a:srgbClr val="000000"/>
                </a:solidFill>
                <a:latin typeface="+mj-ea"/>
                <a:ea typeface="+mj-ea"/>
              </a:rPr>
              <a:t>■</a:t>
            </a:r>
            <a:r>
              <a:rPr lang="ja-JP" altLang="en-US" b="1" dirty="0">
                <a:solidFill>
                  <a:srgbClr val="000000"/>
                </a:solidFill>
                <a:latin typeface="+mj-ea"/>
                <a:ea typeface="+mj-ea"/>
              </a:rPr>
              <a:t>　着信イメージ（</a:t>
            </a:r>
            <a:r>
              <a:rPr lang="en-US" altLang="ja-JP" b="1" dirty="0">
                <a:solidFill>
                  <a:srgbClr val="000000"/>
                </a:solidFill>
                <a:latin typeface="+mj-ea"/>
                <a:ea typeface="+mj-ea"/>
              </a:rPr>
              <a:t> IVR</a:t>
            </a:r>
            <a:r>
              <a:rPr lang="ja-JP" altLang="en-US" b="1" dirty="0">
                <a:solidFill>
                  <a:srgbClr val="000000"/>
                </a:solidFill>
                <a:latin typeface="+mj-ea"/>
                <a:ea typeface="+mj-ea"/>
              </a:rPr>
              <a:t>に着信後、</a:t>
            </a:r>
            <a:r>
              <a:rPr lang="en-US" altLang="ja-JP" b="1" dirty="0">
                <a:solidFill>
                  <a:srgbClr val="000000"/>
                </a:solidFill>
                <a:latin typeface="+mj-ea"/>
                <a:ea typeface="+mj-ea"/>
              </a:rPr>
              <a:t>ACD</a:t>
            </a:r>
            <a:r>
              <a:rPr lang="ja-JP" altLang="en-US" b="1" dirty="0">
                <a:solidFill>
                  <a:srgbClr val="000000"/>
                </a:solidFill>
                <a:latin typeface="+mj-ea"/>
                <a:ea typeface="+mj-ea"/>
              </a:rPr>
              <a:t>に転送される場合）</a:t>
            </a:r>
          </a:p>
        </p:txBody>
      </p:sp>
      <p:graphicFrame>
        <p:nvGraphicFramePr>
          <p:cNvPr id="27651" name="Object 3"/>
          <p:cNvGraphicFramePr>
            <a:graphicFrameLocks noChangeAspect="1"/>
          </p:cNvGraphicFramePr>
          <p:nvPr>
            <p:extLst>
              <p:ext uri="{D42A27DB-BD31-4B8C-83A1-F6EECF244321}">
                <p14:modId xmlns:p14="http://schemas.microsoft.com/office/powerpoint/2010/main" val="2517436176"/>
              </p:ext>
            </p:extLst>
          </p:nvPr>
        </p:nvGraphicFramePr>
        <p:xfrm>
          <a:off x="1776413" y="1947863"/>
          <a:ext cx="360362" cy="341312"/>
        </p:xfrm>
        <a:graphic>
          <a:graphicData uri="http://schemas.openxmlformats.org/presentationml/2006/ole">
            <mc:AlternateContent xmlns:mc="http://schemas.openxmlformats.org/markup-compatibility/2006">
              <mc:Choice xmlns:v="urn:schemas-microsoft-com:vml" Requires="v">
                <p:oleObj name="Visio" r:id="rId2" imgW="622995" imgH="587157" progId="Visio.Drawing.11">
                  <p:embed/>
                </p:oleObj>
              </mc:Choice>
              <mc:Fallback>
                <p:oleObj name="Visio" r:id="rId2" imgW="622995" imgH="587157" progId="Visio.Drawing.11">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413" y="1947863"/>
                        <a:ext cx="360362"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2" name="Object 4"/>
          <p:cNvGraphicFramePr>
            <a:graphicFrameLocks noChangeAspect="1"/>
          </p:cNvGraphicFramePr>
          <p:nvPr>
            <p:extLst>
              <p:ext uri="{D42A27DB-BD31-4B8C-83A1-F6EECF244321}">
                <p14:modId xmlns:p14="http://schemas.microsoft.com/office/powerpoint/2010/main" val="3499640886"/>
              </p:ext>
            </p:extLst>
          </p:nvPr>
        </p:nvGraphicFramePr>
        <p:xfrm>
          <a:off x="1228725" y="1870075"/>
          <a:ext cx="515938" cy="676275"/>
        </p:xfrm>
        <a:graphic>
          <a:graphicData uri="http://schemas.openxmlformats.org/presentationml/2006/ole">
            <mc:AlternateContent xmlns:mc="http://schemas.openxmlformats.org/markup-compatibility/2006">
              <mc:Choice xmlns:v="urn:schemas-microsoft-com:vml" Requires="v">
                <p:oleObj name="Visio" r:id="rId4" imgW="593824" imgH="773847" progId="Visio.Drawing.11">
                  <p:embed/>
                </p:oleObj>
              </mc:Choice>
              <mc:Fallback>
                <p:oleObj name="Visio" r:id="rId4" imgW="593824" imgH="77384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8725" y="1870075"/>
                        <a:ext cx="515938"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3" name="Text Box 5"/>
          <p:cNvSpPr txBox="1">
            <a:spLocks noChangeArrowheads="1"/>
          </p:cNvSpPr>
          <p:nvPr/>
        </p:nvSpPr>
        <p:spPr bwMode="auto">
          <a:xfrm>
            <a:off x="1117528" y="1465734"/>
            <a:ext cx="1617806" cy="26379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ja-JP" altLang="en-US" sz="1100" dirty="0">
                <a:solidFill>
                  <a:schemeClr val="tx1"/>
                </a:solidFill>
                <a:latin typeface="+mn-ea"/>
                <a:ea typeface="+mn-ea"/>
              </a:rPr>
              <a:t>内線番号：</a:t>
            </a:r>
            <a:r>
              <a:rPr lang="en-US" altLang="ja-JP" sz="1100" dirty="0">
                <a:solidFill>
                  <a:schemeClr val="tx1"/>
                </a:solidFill>
                <a:latin typeface="+mn-ea"/>
                <a:ea typeface="+mn-ea"/>
              </a:rPr>
              <a:t>1699</a:t>
            </a:r>
          </a:p>
        </p:txBody>
      </p:sp>
      <p:sp>
        <p:nvSpPr>
          <p:cNvPr id="27654" name="Oval 6"/>
          <p:cNvSpPr>
            <a:spLocks noChangeArrowheads="1"/>
          </p:cNvSpPr>
          <p:nvPr/>
        </p:nvSpPr>
        <p:spPr bwMode="auto">
          <a:xfrm>
            <a:off x="7642225" y="2244090"/>
            <a:ext cx="1081088" cy="360363"/>
          </a:xfrm>
          <a:prstGeom prst="ellipse">
            <a:avLst/>
          </a:prstGeom>
          <a:solidFill>
            <a:srgbClr val="FFFF99"/>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aphicFrame>
        <p:nvGraphicFramePr>
          <p:cNvPr id="27655" name="Object 7"/>
          <p:cNvGraphicFramePr>
            <a:graphicFrameLocks noChangeAspect="1"/>
          </p:cNvGraphicFramePr>
          <p:nvPr>
            <p:extLst>
              <p:ext uri="{D42A27DB-BD31-4B8C-83A1-F6EECF244321}">
                <p14:modId xmlns:p14="http://schemas.microsoft.com/office/powerpoint/2010/main" val="2981401153"/>
              </p:ext>
            </p:extLst>
          </p:nvPr>
        </p:nvGraphicFramePr>
        <p:xfrm>
          <a:off x="7891463" y="1908175"/>
          <a:ext cx="649287" cy="615950"/>
        </p:xfrm>
        <a:graphic>
          <a:graphicData uri="http://schemas.openxmlformats.org/presentationml/2006/ole">
            <mc:AlternateContent xmlns:mc="http://schemas.openxmlformats.org/markup-compatibility/2006">
              <mc:Choice xmlns:v="urn:schemas-microsoft-com:vml" Requires="v">
                <p:oleObj name="Visio" r:id="rId6" imgW="622995" imgH="587157" progId="Visio.Drawing.11">
                  <p:embed/>
                </p:oleObj>
              </mc:Choice>
              <mc:Fallback>
                <p:oleObj name="Visio" r:id="rId6" imgW="622995" imgH="587157" progId="Visio.Drawing.11">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463" y="1908175"/>
                        <a:ext cx="649287"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7" name="Text Box 9"/>
          <p:cNvSpPr txBox="1">
            <a:spLocks noChangeArrowheads="1"/>
          </p:cNvSpPr>
          <p:nvPr/>
        </p:nvSpPr>
        <p:spPr bwMode="auto">
          <a:xfrm>
            <a:off x="7515225" y="1463675"/>
            <a:ext cx="1248569" cy="43306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ja-JP" altLang="en-US" sz="1100" dirty="0">
                <a:solidFill>
                  <a:schemeClr val="tx1"/>
                </a:solidFill>
                <a:latin typeface="+mn-ea"/>
                <a:ea typeface="+mn-ea"/>
              </a:rPr>
              <a:t>発信元番号：</a:t>
            </a:r>
            <a:endParaRPr lang="en-US" altLang="ja-JP" sz="1100" dirty="0">
              <a:solidFill>
                <a:schemeClr val="tx1"/>
              </a:solidFill>
              <a:latin typeface="+mn-ea"/>
              <a:ea typeface="+mn-ea"/>
            </a:endParaRPr>
          </a:p>
          <a:p>
            <a:pPr algn="ctr"/>
            <a:r>
              <a:rPr lang="en-US" altLang="ja-JP" sz="1100" dirty="0">
                <a:solidFill>
                  <a:schemeClr val="tx1"/>
                </a:solidFill>
                <a:latin typeface="+mn-ea"/>
                <a:ea typeface="+mn-ea"/>
              </a:rPr>
              <a:t>03-xxxx-xxxx</a:t>
            </a:r>
          </a:p>
        </p:txBody>
      </p:sp>
      <p:sp>
        <p:nvSpPr>
          <p:cNvPr id="27660" name="Line 12"/>
          <p:cNvSpPr>
            <a:spLocks noChangeShapeType="1"/>
          </p:cNvSpPr>
          <p:nvPr/>
        </p:nvSpPr>
        <p:spPr bwMode="auto">
          <a:xfrm>
            <a:off x="6814145" y="2052320"/>
            <a:ext cx="916300" cy="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27661" name="Text Box 13"/>
          <p:cNvSpPr txBox="1">
            <a:spLocks noChangeArrowheads="1"/>
          </p:cNvSpPr>
          <p:nvPr/>
        </p:nvSpPr>
        <p:spPr bwMode="auto">
          <a:xfrm>
            <a:off x="7058353" y="1890284"/>
            <a:ext cx="361294" cy="309958"/>
          </a:xfrm>
          <a:prstGeom prst="rect">
            <a:avLst/>
          </a:prstGeom>
          <a:solidFill>
            <a:srgbClr val="FFC000"/>
          </a:solidFill>
          <a:ln w="19050">
            <a:solidFill>
              <a:schemeClr val="tx1"/>
            </a:solidFill>
            <a:miter lim="800000"/>
            <a:headEnd/>
            <a:tailEnd/>
          </a:ln>
          <a:effectLst/>
        </p:spPr>
        <p:txBody>
          <a:bodyPr wrap="none" lIns="90000" tIns="46800" rIns="90000" bIns="46800" anchor="ctr" anchorCtr="0">
            <a:spAutoFit/>
          </a:bodyPr>
          <a:lstStyle/>
          <a:p>
            <a:pPr algn="ctr"/>
            <a:r>
              <a:rPr lang="en-US" altLang="ja-JP" sz="1400">
                <a:solidFill>
                  <a:schemeClr val="tx1"/>
                </a:solidFill>
              </a:rPr>
              <a:t>②</a:t>
            </a:r>
          </a:p>
        </p:txBody>
      </p:sp>
      <p:sp>
        <p:nvSpPr>
          <p:cNvPr id="27662" name="Line 14"/>
          <p:cNvSpPr>
            <a:spLocks noChangeShapeType="1"/>
          </p:cNvSpPr>
          <p:nvPr/>
        </p:nvSpPr>
        <p:spPr bwMode="auto">
          <a:xfrm flipH="1">
            <a:off x="1791358" y="2390775"/>
            <a:ext cx="1569355" cy="0"/>
          </a:xfrm>
          <a:prstGeom prst="line">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27663" name="Text Box 15"/>
          <p:cNvSpPr txBox="1">
            <a:spLocks noChangeArrowheads="1"/>
          </p:cNvSpPr>
          <p:nvPr/>
        </p:nvSpPr>
        <p:spPr bwMode="auto">
          <a:xfrm>
            <a:off x="3113090" y="1452563"/>
            <a:ext cx="1162980" cy="26379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en-US" altLang="ja-JP" sz="1100" dirty="0">
                <a:solidFill>
                  <a:schemeClr val="tx1"/>
                </a:solidFill>
                <a:latin typeface="+mn-ea"/>
                <a:ea typeface="+mn-ea"/>
              </a:rPr>
              <a:t>ACD</a:t>
            </a:r>
            <a:r>
              <a:rPr lang="ja-JP" altLang="en-US" sz="1100" dirty="0">
                <a:solidFill>
                  <a:schemeClr val="tx1"/>
                </a:solidFill>
                <a:latin typeface="+mn-ea"/>
                <a:ea typeface="+mn-ea"/>
              </a:rPr>
              <a:t>番号：</a:t>
            </a:r>
            <a:r>
              <a:rPr lang="en-US" altLang="ja-JP" sz="1100" dirty="0">
                <a:solidFill>
                  <a:schemeClr val="tx1"/>
                </a:solidFill>
                <a:latin typeface="+mn-ea"/>
                <a:ea typeface="+mn-ea"/>
              </a:rPr>
              <a:t>8300</a:t>
            </a:r>
          </a:p>
        </p:txBody>
      </p:sp>
      <p:sp>
        <p:nvSpPr>
          <p:cNvPr id="27664" name="Rectangle 16"/>
          <p:cNvSpPr>
            <a:spLocks noChangeArrowheads="1"/>
          </p:cNvSpPr>
          <p:nvPr/>
        </p:nvSpPr>
        <p:spPr bwMode="auto">
          <a:xfrm>
            <a:off x="3113088" y="1452563"/>
            <a:ext cx="1162981" cy="1366837"/>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ja-JP" altLang="en-US"/>
          </a:p>
        </p:txBody>
      </p:sp>
      <p:sp>
        <p:nvSpPr>
          <p:cNvPr id="27665" name="Rectangle 17"/>
          <p:cNvSpPr>
            <a:spLocks noChangeArrowheads="1"/>
          </p:cNvSpPr>
          <p:nvPr/>
        </p:nvSpPr>
        <p:spPr bwMode="auto">
          <a:xfrm>
            <a:off x="7506835" y="1452563"/>
            <a:ext cx="1251855" cy="1366837"/>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sp>
        <p:nvSpPr>
          <p:cNvPr id="27666" name="AutoShape 18"/>
          <p:cNvSpPr>
            <a:spLocks noChangeArrowheads="1"/>
          </p:cNvSpPr>
          <p:nvPr/>
        </p:nvSpPr>
        <p:spPr bwMode="auto">
          <a:xfrm>
            <a:off x="3422968" y="2781300"/>
            <a:ext cx="576262" cy="360363"/>
          </a:xfrm>
          <a:prstGeom prst="downArrow">
            <a:avLst>
              <a:gd name="adj1" fmla="val 43806"/>
              <a:gd name="adj2" fmla="val 51981"/>
            </a:avLst>
          </a:prstGeom>
          <a:solidFill>
            <a:schemeClr val="accent6">
              <a:lumMod val="20000"/>
              <a:lumOff val="80000"/>
            </a:schemeClr>
          </a:solidFill>
          <a:ln w="9525">
            <a:solidFill>
              <a:schemeClr val="tx1"/>
            </a:solidFill>
            <a:miter lim="800000"/>
            <a:headEnd/>
            <a:tailEnd/>
          </a:ln>
          <a:effectLst/>
        </p:spPr>
        <p:txBody>
          <a:bodyPr wrap="none" lIns="90000" tIns="46800" rIns="90000" bIns="46800" anchor="ctr">
            <a:spAutoFit/>
          </a:bodyPr>
          <a:lstStyle/>
          <a:p>
            <a:endParaRPr lang="ja-JP" altLang="en-US"/>
          </a:p>
        </p:txBody>
      </p:sp>
      <p:sp>
        <p:nvSpPr>
          <p:cNvPr id="27668" name="AutoShape 20"/>
          <p:cNvSpPr>
            <a:spLocks noChangeArrowheads="1"/>
          </p:cNvSpPr>
          <p:nvPr/>
        </p:nvSpPr>
        <p:spPr bwMode="auto">
          <a:xfrm>
            <a:off x="7858125" y="2781300"/>
            <a:ext cx="576263" cy="360363"/>
          </a:xfrm>
          <a:prstGeom prst="downArrow">
            <a:avLst>
              <a:gd name="adj1" fmla="val 43806"/>
              <a:gd name="adj2" fmla="val 51981"/>
            </a:avLst>
          </a:prstGeom>
          <a:solidFill>
            <a:schemeClr val="accent6">
              <a:lumMod val="20000"/>
              <a:lumOff val="80000"/>
            </a:schemeClr>
          </a:solidFill>
          <a:ln w="9525">
            <a:solidFill>
              <a:schemeClr val="tx1"/>
            </a:solidFill>
            <a:miter lim="800000"/>
            <a:headEnd/>
            <a:tailEnd/>
          </a:ln>
          <a:effectLst/>
        </p:spPr>
        <p:txBody>
          <a:bodyPr wrap="none" lIns="90000" tIns="46800" rIns="90000" bIns="46800" anchor="ctr">
            <a:spAutoFit/>
          </a:bodyPr>
          <a:lstStyle/>
          <a:p>
            <a:endParaRPr lang="ja-JP" altLang="en-US"/>
          </a:p>
        </p:txBody>
      </p:sp>
      <p:sp>
        <p:nvSpPr>
          <p:cNvPr id="27669" name="Text Box 21"/>
          <p:cNvSpPr txBox="1">
            <a:spLocks noChangeArrowheads="1"/>
          </p:cNvSpPr>
          <p:nvPr/>
        </p:nvSpPr>
        <p:spPr bwMode="auto">
          <a:xfrm>
            <a:off x="7239000" y="3163888"/>
            <a:ext cx="1831247" cy="263791"/>
          </a:xfrm>
          <a:prstGeom prst="rect">
            <a:avLst/>
          </a:prstGeom>
          <a:solidFill>
            <a:schemeClr val="bg1"/>
          </a:solidFill>
          <a:ln>
            <a:noFill/>
          </a:ln>
          <a:effectLst/>
        </p:spPr>
        <p:txBody>
          <a:bodyPr wrap="none" lIns="90000" tIns="46800" rIns="90000" bIns="46800">
            <a:spAutoFit/>
          </a:bodyPr>
          <a:lstStyle/>
          <a:p>
            <a:pPr algn="ctr"/>
            <a:r>
              <a:rPr lang="ja-JP" altLang="en-US" sz="1100" dirty="0">
                <a:solidFill>
                  <a:schemeClr val="tx1"/>
                </a:solidFill>
              </a:rPr>
              <a:t>発信元として記録されます。</a:t>
            </a:r>
            <a:endParaRPr lang="en-US" altLang="ja-JP" sz="1100" dirty="0">
              <a:solidFill>
                <a:schemeClr val="tx1"/>
              </a:solidFill>
            </a:endParaRPr>
          </a:p>
        </p:txBody>
      </p:sp>
      <p:sp>
        <p:nvSpPr>
          <p:cNvPr id="27670" name="Rectangle 22"/>
          <p:cNvSpPr>
            <a:spLocks noChangeArrowheads="1"/>
          </p:cNvSpPr>
          <p:nvPr/>
        </p:nvSpPr>
        <p:spPr bwMode="auto">
          <a:xfrm>
            <a:off x="1117528" y="1452563"/>
            <a:ext cx="1617806" cy="1366837"/>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sp>
        <p:nvSpPr>
          <p:cNvPr id="27671" name="Text Box 23"/>
          <p:cNvSpPr txBox="1">
            <a:spLocks noChangeArrowheads="1"/>
          </p:cNvSpPr>
          <p:nvPr/>
        </p:nvSpPr>
        <p:spPr bwMode="auto">
          <a:xfrm>
            <a:off x="1117528" y="2551113"/>
            <a:ext cx="1617806" cy="26379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ja-JP" altLang="en-US" sz="1100" dirty="0">
                <a:solidFill>
                  <a:schemeClr val="tx1"/>
                </a:solidFill>
              </a:rPr>
              <a:t>オペレーター名：</a:t>
            </a:r>
            <a:r>
              <a:rPr lang="en-US" altLang="ja-JP" sz="1100" dirty="0">
                <a:solidFill>
                  <a:schemeClr val="tx1"/>
                </a:solidFill>
              </a:rPr>
              <a:t>op01</a:t>
            </a:r>
            <a:endParaRPr lang="ja-JP" altLang="en-US" sz="1100" dirty="0">
              <a:solidFill>
                <a:schemeClr val="tx1"/>
              </a:solidFill>
            </a:endParaRPr>
          </a:p>
        </p:txBody>
      </p:sp>
      <p:sp>
        <p:nvSpPr>
          <p:cNvPr id="27672" name="Text Box 24"/>
          <p:cNvSpPr txBox="1">
            <a:spLocks noChangeArrowheads="1"/>
          </p:cNvSpPr>
          <p:nvPr/>
        </p:nvSpPr>
        <p:spPr bwMode="auto">
          <a:xfrm>
            <a:off x="2216150" y="2177059"/>
            <a:ext cx="361294" cy="309958"/>
          </a:xfrm>
          <a:prstGeom prst="rect">
            <a:avLst/>
          </a:prstGeom>
          <a:solidFill>
            <a:srgbClr val="FFC000"/>
          </a:solidFill>
          <a:ln w="19050">
            <a:solidFill>
              <a:schemeClr val="tx1"/>
            </a:solidFill>
            <a:prstDash val="dash"/>
            <a:miter lim="800000"/>
            <a:headEnd/>
            <a:tailEnd/>
          </a:ln>
          <a:effectLst/>
        </p:spPr>
        <p:txBody>
          <a:bodyPr wrap="none" lIns="90000" tIns="46800" rIns="90000" bIns="46800" anchor="ctr" anchorCtr="0">
            <a:spAutoFit/>
          </a:bodyPr>
          <a:lstStyle/>
          <a:p>
            <a:pPr algn="ctr"/>
            <a:r>
              <a:rPr lang="en-US" altLang="ja-JP" sz="1400" dirty="0">
                <a:solidFill>
                  <a:schemeClr val="tx1"/>
                </a:solidFill>
              </a:rPr>
              <a:t>④</a:t>
            </a:r>
          </a:p>
        </p:txBody>
      </p:sp>
      <p:sp>
        <p:nvSpPr>
          <p:cNvPr id="27673" name="AutoShape 25"/>
          <p:cNvSpPr>
            <a:spLocks noChangeArrowheads="1"/>
          </p:cNvSpPr>
          <p:nvPr/>
        </p:nvSpPr>
        <p:spPr bwMode="auto">
          <a:xfrm>
            <a:off x="1587818" y="2781300"/>
            <a:ext cx="576262" cy="360363"/>
          </a:xfrm>
          <a:prstGeom prst="downArrow">
            <a:avLst>
              <a:gd name="adj1" fmla="val 43806"/>
              <a:gd name="adj2" fmla="val 51981"/>
            </a:avLst>
          </a:prstGeom>
          <a:solidFill>
            <a:schemeClr val="accent6">
              <a:lumMod val="20000"/>
              <a:lumOff val="80000"/>
            </a:schemeClr>
          </a:solidFill>
          <a:ln w="9525">
            <a:solidFill>
              <a:schemeClr val="tx1"/>
            </a:solidFill>
            <a:miter lim="800000"/>
            <a:headEnd/>
            <a:tailEnd/>
          </a:ln>
          <a:effectLst/>
        </p:spPr>
        <p:txBody>
          <a:bodyPr wrap="none" lIns="90000" tIns="46800" rIns="90000" bIns="46800" anchor="ctr">
            <a:spAutoFit/>
          </a:bodyPr>
          <a:lstStyle/>
          <a:p>
            <a:endParaRPr lang="ja-JP" altLang="en-US"/>
          </a:p>
        </p:txBody>
      </p:sp>
      <p:sp>
        <p:nvSpPr>
          <p:cNvPr id="27678" name="Text Box 30"/>
          <p:cNvSpPr txBox="1">
            <a:spLocks noChangeArrowheads="1"/>
          </p:cNvSpPr>
          <p:nvPr/>
        </p:nvSpPr>
        <p:spPr bwMode="auto">
          <a:xfrm>
            <a:off x="201159" y="3734958"/>
            <a:ext cx="2857170" cy="26379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100" dirty="0">
                <a:solidFill>
                  <a:schemeClr val="tx1"/>
                </a:solidFill>
                <a:latin typeface="+mn-ea"/>
                <a:ea typeface="+mn-ea"/>
              </a:rPr>
              <a:t>発信番号と着信番号に</a:t>
            </a:r>
            <a:r>
              <a:rPr lang="en-US" altLang="ja-JP" sz="1100" dirty="0">
                <a:solidFill>
                  <a:schemeClr val="tx1"/>
                </a:solidFill>
                <a:latin typeface="+mn-ea"/>
                <a:ea typeface="+mn-ea"/>
              </a:rPr>
              <a:t>1699</a:t>
            </a:r>
            <a:r>
              <a:rPr lang="ja-JP" altLang="en-US" sz="1100" dirty="0">
                <a:solidFill>
                  <a:schemeClr val="tx1"/>
                </a:solidFill>
                <a:latin typeface="+mn-ea"/>
                <a:ea typeface="+mn-ea"/>
              </a:rPr>
              <a:t>と表示されます。</a:t>
            </a:r>
            <a:endParaRPr lang="ja-JP" altLang="en-US" sz="900" dirty="0">
              <a:solidFill>
                <a:schemeClr val="tx1"/>
              </a:solidFill>
              <a:latin typeface="+mn-ea"/>
              <a:ea typeface="+mn-ea"/>
            </a:endParaRPr>
          </a:p>
        </p:txBody>
      </p:sp>
      <p:sp>
        <p:nvSpPr>
          <p:cNvPr id="27681" name="Text Box 33"/>
          <p:cNvSpPr txBox="1">
            <a:spLocks noChangeArrowheads="1"/>
          </p:cNvSpPr>
          <p:nvPr/>
        </p:nvSpPr>
        <p:spPr bwMode="auto">
          <a:xfrm>
            <a:off x="4754563" y="1452563"/>
            <a:ext cx="1105728" cy="26379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ja-JP" altLang="en-US" sz="1100" dirty="0">
                <a:solidFill>
                  <a:schemeClr val="tx1"/>
                </a:solidFill>
                <a:latin typeface="+mn-ea"/>
                <a:ea typeface="+mn-ea"/>
              </a:rPr>
              <a:t>内部番号：</a:t>
            </a:r>
            <a:r>
              <a:rPr lang="en-US" altLang="ja-JP" sz="1100" dirty="0">
                <a:solidFill>
                  <a:schemeClr val="tx1"/>
                </a:solidFill>
                <a:latin typeface="+mn-ea"/>
                <a:ea typeface="+mn-ea"/>
              </a:rPr>
              <a:t>7312</a:t>
            </a:r>
          </a:p>
        </p:txBody>
      </p:sp>
      <p:sp>
        <p:nvSpPr>
          <p:cNvPr id="27682" name="Rectangle 34"/>
          <p:cNvSpPr>
            <a:spLocks noChangeArrowheads="1"/>
          </p:cNvSpPr>
          <p:nvPr/>
        </p:nvSpPr>
        <p:spPr bwMode="auto">
          <a:xfrm>
            <a:off x="4806301" y="1452563"/>
            <a:ext cx="2186339" cy="1366837"/>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ja-JP" altLang="en-US"/>
          </a:p>
        </p:txBody>
      </p:sp>
      <p:sp>
        <p:nvSpPr>
          <p:cNvPr id="27683" name="AutoShape 35"/>
          <p:cNvSpPr>
            <a:spLocks noChangeArrowheads="1"/>
          </p:cNvSpPr>
          <p:nvPr/>
        </p:nvSpPr>
        <p:spPr bwMode="auto">
          <a:xfrm>
            <a:off x="4972685" y="2781300"/>
            <a:ext cx="576263" cy="360363"/>
          </a:xfrm>
          <a:prstGeom prst="downArrow">
            <a:avLst>
              <a:gd name="adj1" fmla="val 43806"/>
              <a:gd name="adj2" fmla="val 51981"/>
            </a:avLst>
          </a:prstGeom>
          <a:solidFill>
            <a:schemeClr val="accent6">
              <a:lumMod val="20000"/>
              <a:lumOff val="80000"/>
            </a:schemeClr>
          </a:solidFill>
          <a:ln w="9525">
            <a:solidFill>
              <a:schemeClr val="tx1"/>
            </a:solidFill>
            <a:miter lim="800000"/>
            <a:headEnd/>
            <a:tailEnd/>
          </a:ln>
          <a:effectLst/>
        </p:spPr>
        <p:txBody>
          <a:bodyPr wrap="none" lIns="90000" tIns="46800" rIns="90000" bIns="46800" anchor="ctr">
            <a:spAutoFit/>
          </a:bodyPr>
          <a:lstStyle/>
          <a:p>
            <a:endParaRPr lang="ja-JP" altLang="en-US"/>
          </a:p>
        </p:txBody>
      </p:sp>
      <p:sp>
        <p:nvSpPr>
          <p:cNvPr id="27684" name="Line 36"/>
          <p:cNvSpPr>
            <a:spLocks noChangeShapeType="1"/>
          </p:cNvSpPr>
          <p:nvPr/>
        </p:nvSpPr>
        <p:spPr bwMode="auto">
          <a:xfrm>
            <a:off x="3637126" y="2262188"/>
            <a:ext cx="1429977" cy="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ja-JP" altLang="en-US"/>
          </a:p>
        </p:txBody>
      </p:sp>
      <p:sp>
        <p:nvSpPr>
          <p:cNvPr id="27685" name="Text Box 37"/>
          <p:cNvSpPr txBox="1">
            <a:spLocks noChangeArrowheads="1"/>
          </p:cNvSpPr>
          <p:nvPr/>
        </p:nvSpPr>
        <p:spPr bwMode="auto">
          <a:xfrm>
            <a:off x="3844925" y="2100857"/>
            <a:ext cx="361294" cy="309958"/>
          </a:xfrm>
          <a:prstGeom prst="rect">
            <a:avLst/>
          </a:prstGeom>
          <a:solidFill>
            <a:srgbClr val="FFC000"/>
          </a:solidFill>
          <a:ln w="19050">
            <a:solidFill>
              <a:schemeClr val="tx1"/>
            </a:solidFill>
            <a:miter lim="800000"/>
            <a:headEnd/>
            <a:tailEnd/>
          </a:ln>
          <a:effectLst/>
        </p:spPr>
        <p:txBody>
          <a:bodyPr wrap="none" lIns="90000" tIns="46800" rIns="90000" bIns="46800" anchor="ctr" anchorCtr="0">
            <a:spAutoFit/>
          </a:bodyPr>
          <a:lstStyle/>
          <a:p>
            <a:pPr algn="ctr"/>
            <a:r>
              <a:rPr lang="en-US" altLang="ja-JP" sz="1400">
                <a:solidFill>
                  <a:schemeClr val="tx1"/>
                </a:solidFill>
              </a:rPr>
              <a:t>③</a:t>
            </a:r>
          </a:p>
        </p:txBody>
      </p:sp>
      <p:sp>
        <p:nvSpPr>
          <p:cNvPr id="27680" name="Text Box 32"/>
          <p:cNvSpPr txBox="1">
            <a:spLocks noChangeArrowheads="1"/>
          </p:cNvSpPr>
          <p:nvPr/>
        </p:nvSpPr>
        <p:spPr bwMode="auto">
          <a:xfrm>
            <a:off x="5047135" y="1739900"/>
            <a:ext cx="397201" cy="936625"/>
          </a:xfrm>
          <a:prstGeom prst="rect">
            <a:avLst/>
          </a:prstGeom>
          <a:solidFill>
            <a:srgbClr val="FFFFCC"/>
          </a:solidFill>
          <a:ln w="9525">
            <a:solidFill>
              <a:schemeClr val="tx1"/>
            </a:solidFill>
            <a:miter lim="800000"/>
            <a:headEnd/>
            <a:tailEnd/>
          </a:ln>
          <a:effectLst/>
        </p:spPr>
        <p:txBody>
          <a:bodyPr vert="eaVert" lIns="90000" tIns="46800" rIns="90000" bIns="46800" anchor="ctr" anchorCtr="0">
            <a:spAutoFit/>
          </a:bodyPr>
          <a:lstStyle/>
          <a:p>
            <a:pPr algn="ctr"/>
            <a:r>
              <a:rPr lang="ja-JP" altLang="en-US" sz="1400" dirty="0">
                <a:solidFill>
                  <a:schemeClr val="tx1"/>
                </a:solidFill>
              </a:rPr>
              <a:t>ＩＶＲ</a:t>
            </a:r>
          </a:p>
        </p:txBody>
      </p:sp>
      <p:sp>
        <p:nvSpPr>
          <p:cNvPr id="27687" name="Text Box 39"/>
          <p:cNvSpPr txBox="1">
            <a:spLocks noChangeArrowheads="1"/>
          </p:cNvSpPr>
          <p:nvPr/>
        </p:nvSpPr>
        <p:spPr bwMode="auto">
          <a:xfrm>
            <a:off x="2950880" y="3173163"/>
            <a:ext cx="1945061" cy="75469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nSpc>
                <a:spcPct val="130000"/>
              </a:lnSpc>
            </a:pPr>
            <a:r>
              <a:rPr lang="ja-JP" altLang="en-US" sz="1100" dirty="0">
                <a:solidFill>
                  <a:schemeClr val="tx1"/>
                </a:solidFill>
              </a:rPr>
              <a:t>発信元：発信元番号</a:t>
            </a:r>
            <a:endParaRPr lang="en-US" altLang="ja-JP" sz="1100" dirty="0">
              <a:solidFill>
                <a:schemeClr val="tx1"/>
              </a:solidFill>
            </a:endParaRPr>
          </a:p>
          <a:p>
            <a:pPr>
              <a:lnSpc>
                <a:spcPct val="130000"/>
              </a:lnSpc>
            </a:pPr>
            <a:r>
              <a:rPr lang="ja-JP" altLang="en-US" sz="1100" dirty="0">
                <a:solidFill>
                  <a:schemeClr val="tx1"/>
                </a:solidFill>
              </a:rPr>
              <a:t>着信先：</a:t>
            </a:r>
            <a:r>
              <a:rPr lang="en-US" altLang="ja-JP" sz="1100" dirty="0">
                <a:solidFill>
                  <a:schemeClr val="tx1"/>
                </a:solidFill>
                <a:latin typeface="+mn-ea"/>
                <a:ea typeface="+mn-ea"/>
              </a:rPr>
              <a:t>ACD</a:t>
            </a:r>
            <a:r>
              <a:rPr lang="ja-JP" altLang="en-US" sz="1100" dirty="0">
                <a:solidFill>
                  <a:schemeClr val="tx1"/>
                </a:solidFill>
              </a:rPr>
              <a:t>番号</a:t>
            </a:r>
            <a:endParaRPr lang="en-US" altLang="ja-JP" sz="1100" dirty="0">
              <a:solidFill>
                <a:schemeClr val="tx1"/>
              </a:solidFill>
            </a:endParaRPr>
          </a:p>
          <a:p>
            <a:pPr>
              <a:lnSpc>
                <a:spcPct val="130000"/>
              </a:lnSpc>
            </a:pPr>
            <a:r>
              <a:rPr lang="ja-JP" altLang="en-US" sz="1100" dirty="0">
                <a:solidFill>
                  <a:schemeClr val="tx1"/>
                </a:solidFill>
              </a:rPr>
              <a:t>着信外線：着信先の外線番号</a:t>
            </a:r>
          </a:p>
        </p:txBody>
      </p:sp>
      <p:sp>
        <p:nvSpPr>
          <p:cNvPr id="27691" name="Text Box 43"/>
          <p:cNvSpPr txBox="1">
            <a:spLocks noChangeArrowheads="1"/>
          </p:cNvSpPr>
          <p:nvPr/>
        </p:nvSpPr>
        <p:spPr bwMode="auto">
          <a:xfrm>
            <a:off x="252410" y="4368004"/>
            <a:ext cx="790575" cy="2746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dirty="0">
                <a:solidFill>
                  <a:schemeClr val="tx1"/>
                </a:solidFill>
              </a:rPr>
              <a:t>（履歴例）</a:t>
            </a:r>
          </a:p>
        </p:txBody>
      </p:sp>
      <p:sp>
        <p:nvSpPr>
          <p:cNvPr id="43" name="Text Box 39"/>
          <p:cNvSpPr txBox="1">
            <a:spLocks noChangeArrowheads="1"/>
          </p:cNvSpPr>
          <p:nvPr/>
        </p:nvSpPr>
        <p:spPr bwMode="auto">
          <a:xfrm>
            <a:off x="4897287" y="3167211"/>
            <a:ext cx="1945061" cy="75469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nSpc>
                <a:spcPct val="130000"/>
              </a:lnSpc>
            </a:pPr>
            <a:r>
              <a:rPr lang="ja-JP" altLang="en-US" sz="1100" dirty="0">
                <a:solidFill>
                  <a:schemeClr val="tx1"/>
                </a:solidFill>
              </a:rPr>
              <a:t>発信元：発信元番号</a:t>
            </a:r>
            <a:endParaRPr lang="en-US" altLang="ja-JP" sz="1100" dirty="0">
              <a:solidFill>
                <a:schemeClr val="tx1"/>
              </a:solidFill>
            </a:endParaRPr>
          </a:p>
          <a:p>
            <a:pPr>
              <a:lnSpc>
                <a:spcPct val="130000"/>
              </a:lnSpc>
            </a:pPr>
            <a:r>
              <a:rPr lang="ja-JP" altLang="en-US" sz="1100" dirty="0">
                <a:solidFill>
                  <a:schemeClr val="tx1"/>
                </a:solidFill>
              </a:rPr>
              <a:t>着信先：</a:t>
            </a:r>
            <a:r>
              <a:rPr lang="en-US" altLang="ja-JP" sz="1100" dirty="0">
                <a:solidFill>
                  <a:schemeClr val="tx1"/>
                </a:solidFill>
                <a:latin typeface="+mn-ea"/>
                <a:ea typeface="+mn-ea"/>
              </a:rPr>
              <a:t>IVR</a:t>
            </a:r>
            <a:r>
              <a:rPr lang="ja-JP" altLang="en-US" sz="1100" dirty="0">
                <a:solidFill>
                  <a:schemeClr val="tx1"/>
                </a:solidFill>
              </a:rPr>
              <a:t>内部番号</a:t>
            </a:r>
            <a:endParaRPr lang="en-US" altLang="ja-JP" sz="1100" dirty="0">
              <a:solidFill>
                <a:schemeClr val="tx1"/>
              </a:solidFill>
            </a:endParaRPr>
          </a:p>
          <a:p>
            <a:pPr>
              <a:lnSpc>
                <a:spcPct val="130000"/>
              </a:lnSpc>
            </a:pPr>
            <a:r>
              <a:rPr lang="ja-JP" altLang="en-US" sz="1100" dirty="0">
                <a:solidFill>
                  <a:schemeClr val="tx1"/>
                </a:solidFill>
              </a:rPr>
              <a:t>着信外線：着信先の外線番号</a:t>
            </a:r>
          </a:p>
        </p:txBody>
      </p:sp>
      <p:sp>
        <p:nvSpPr>
          <p:cNvPr id="48" name="AutoShape 52"/>
          <p:cNvSpPr>
            <a:spLocks noChangeArrowheads="1"/>
          </p:cNvSpPr>
          <p:nvPr/>
        </p:nvSpPr>
        <p:spPr bwMode="auto">
          <a:xfrm>
            <a:off x="368834" y="2532063"/>
            <a:ext cx="367805" cy="1028541"/>
          </a:xfrm>
          <a:prstGeom prst="downArrow">
            <a:avLst>
              <a:gd name="adj1" fmla="val 43806"/>
              <a:gd name="adj2" fmla="val 64510"/>
            </a:avLst>
          </a:prstGeom>
          <a:solidFill>
            <a:schemeClr val="accent6">
              <a:lumMod val="20000"/>
              <a:lumOff val="80000"/>
            </a:schemeClr>
          </a:solidFill>
          <a:ln w="9525">
            <a:solidFill>
              <a:schemeClr val="tx1"/>
            </a:solidFill>
            <a:miter lim="800000"/>
            <a:headEnd/>
            <a:tailEnd/>
          </a:ln>
          <a:effectLst/>
        </p:spPr>
        <p:txBody>
          <a:bodyPr wrap="square" lIns="90000" tIns="46800" rIns="90000" bIns="46800" anchor="ctr">
            <a:spAutoFit/>
          </a:bodyPr>
          <a:lstStyle/>
          <a:p>
            <a:endParaRPr lang="ja-JP" altLang="en-US"/>
          </a:p>
        </p:txBody>
      </p:sp>
      <p:sp>
        <p:nvSpPr>
          <p:cNvPr id="51" name="Rectangle 2"/>
          <p:cNvSpPr>
            <a:spLocks noChangeArrowheads="1"/>
          </p:cNvSpPr>
          <p:nvPr/>
        </p:nvSpPr>
        <p:spPr bwMode="auto">
          <a:xfrm>
            <a:off x="245012" y="547744"/>
            <a:ext cx="314731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a:solidFill>
                  <a:srgbClr val="000000"/>
                </a:solidFill>
              </a:rPr>
              <a:t>【</a:t>
            </a:r>
            <a:r>
              <a:rPr lang="ja-JP" altLang="en-US" dirty="0">
                <a:solidFill>
                  <a:srgbClr val="000000"/>
                </a:solidFill>
              </a:rPr>
              <a:t>オンラインモード利用の場合</a:t>
            </a:r>
            <a:r>
              <a:rPr lang="en-US" altLang="ja-JP" dirty="0">
                <a:solidFill>
                  <a:srgbClr val="000000"/>
                </a:solidFill>
              </a:rPr>
              <a:t>】</a:t>
            </a:r>
          </a:p>
        </p:txBody>
      </p:sp>
      <p:sp>
        <p:nvSpPr>
          <p:cNvPr id="52" name="Text Box 42"/>
          <p:cNvSpPr txBox="1">
            <a:spLocks noChangeArrowheads="1"/>
          </p:cNvSpPr>
          <p:nvPr/>
        </p:nvSpPr>
        <p:spPr bwMode="auto">
          <a:xfrm>
            <a:off x="964198" y="3165008"/>
            <a:ext cx="1831248" cy="43306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1100" dirty="0">
                <a:solidFill>
                  <a:schemeClr val="tx1"/>
                </a:solidFill>
              </a:rPr>
              <a:t>④</a:t>
            </a:r>
            <a:r>
              <a:rPr lang="ja-JP" altLang="en-US" sz="1100" dirty="0">
                <a:solidFill>
                  <a:schemeClr val="tx1"/>
                </a:solidFill>
              </a:rPr>
              <a:t> 対応者がオペレーター名</a:t>
            </a:r>
          </a:p>
          <a:p>
            <a:r>
              <a:rPr lang="ja-JP" altLang="en-US" sz="1100" dirty="0">
                <a:solidFill>
                  <a:schemeClr val="tx1"/>
                </a:solidFill>
              </a:rPr>
              <a:t>     として記録されます。</a:t>
            </a:r>
          </a:p>
        </p:txBody>
      </p:sp>
      <p:sp>
        <p:nvSpPr>
          <p:cNvPr id="54" name="Freeform 43"/>
          <p:cNvSpPr>
            <a:spLocks/>
          </p:cNvSpPr>
          <p:nvPr/>
        </p:nvSpPr>
        <p:spPr bwMode="auto">
          <a:xfrm>
            <a:off x="552336" y="1945461"/>
            <a:ext cx="703104" cy="479643"/>
          </a:xfrm>
          <a:custGeom>
            <a:avLst/>
            <a:gdLst>
              <a:gd name="T0" fmla="*/ 317 w 363"/>
              <a:gd name="T1" fmla="*/ 227 h 227"/>
              <a:gd name="T2" fmla="*/ 0 w 363"/>
              <a:gd name="T3" fmla="*/ 227 h 227"/>
              <a:gd name="T4" fmla="*/ 0 w 363"/>
              <a:gd name="T5" fmla="*/ 0 h 227"/>
              <a:gd name="T6" fmla="*/ 363 w 363"/>
              <a:gd name="T7" fmla="*/ 0 h 227"/>
            </a:gdLst>
            <a:ahLst/>
            <a:cxnLst>
              <a:cxn ang="0">
                <a:pos x="T0" y="T1"/>
              </a:cxn>
              <a:cxn ang="0">
                <a:pos x="T2" y="T3"/>
              </a:cxn>
              <a:cxn ang="0">
                <a:pos x="T4" y="T5"/>
              </a:cxn>
              <a:cxn ang="0">
                <a:pos x="T6" y="T7"/>
              </a:cxn>
            </a:cxnLst>
            <a:rect l="0" t="0" r="r" b="b"/>
            <a:pathLst>
              <a:path w="363" h="227">
                <a:moveTo>
                  <a:pt x="317" y="227"/>
                </a:moveTo>
                <a:lnTo>
                  <a:pt x="0" y="227"/>
                </a:lnTo>
                <a:lnTo>
                  <a:pt x="0" y="0"/>
                </a:lnTo>
                <a:lnTo>
                  <a:pt x="363" y="0"/>
                </a:lnTo>
              </a:path>
            </a:pathLst>
          </a:custGeom>
          <a:noFill/>
          <a:ln w="19050" cap="flat" cmpd="sng">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ja-JP" altLang="en-US"/>
          </a:p>
        </p:txBody>
      </p:sp>
      <p:sp>
        <p:nvSpPr>
          <p:cNvPr id="55" name="Text Box 44"/>
          <p:cNvSpPr txBox="1">
            <a:spLocks noChangeArrowheads="1"/>
          </p:cNvSpPr>
          <p:nvPr/>
        </p:nvSpPr>
        <p:spPr bwMode="auto">
          <a:xfrm>
            <a:off x="372090" y="2029808"/>
            <a:ext cx="361294" cy="309958"/>
          </a:xfrm>
          <a:prstGeom prst="rect">
            <a:avLst/>
          </a:prstGeom>
          <a:solidFill>
            <a:srgbClr val="FFC000"/>
          </a:solidFill>
          <a:ln w="19050">
            <a:solidFill>
              <a:schemeClr val="tx1"/>
            </a:solidFill>
            <a:prstDash val="dash"/>
            <a:miter lim="800000"/>
            <a:headEnd/>
            <a:tailEnd/>
          </a:ln>
          <a:effectLst/>
        </p:spPr>
        <p:txBody>
          <a:bodyPr wrap="none" lIns="90000" tIns="46800" rIns="90000" bIns="46800">
            <a:spAutoFit/>
          </a:bodyPr>
          <a:lstStyle/>
          <a:p>
            <a:pPr algn="ctr"/>
            <a:r>
              <a:rPr lang="en-US" altLang="ja-JP" sz="1400" dirty="0">
                <a:solidFill>
                  <a:schemeClr val="tx1"/>
                </a:solidFill>
              </a:rPr>
              <a:t>①</a:t>
            </a:r>
          </a:p>
        </p:txBody>
      </p:sp>
      <p:sp>
        <p:nvSpPr>
          <p:cNvPr id="27658" name="Text Box 10"/>
          <p:cNvSpPr txBox="1">
            <a:spLocks noChangeArrowheads="1"/>
          </p:cNvSpPr>
          <p:nvPr/>
        </p:nvSpPr>
        <p:spPr bwMode="auto">
          <a:xfrm>
            <a:off x="3239925" y="1739900"/>
            <a:ext cx="397201" cy="936625"/>
          </a:xfrm>
          <a:prstGeom prst="rect">
            <a:avLst/>
          </a:prstGeom>
          <a:solidFill>
            <a:srgbClr val="FFFFCC"/>
          </a:solidFill>
          <a:ln w="9525">
            <a:solidFill>
              <a:schemeClr val="tx1"/>
            </a:solidFill>
            <a:miter lim="800000"/>
            <a:headEnd/>
            <a:tailEnd/>
          </a:ln>
          <a:effectLst/>
        </p:spPr>
        <p:txBody>
          <a:bodyPr vert="eaVert" lIns="90000" tIns="46800" rIns="90000" bIns="46800" anchor="ctr" anchorCtr="0">
            <a:spAutoFit/>
          </a:bodyPr>
          <a:lstStyle/>
          <a:p>
            <a:pPr algn="ctr"/>
            <a:r>
              <a:rPr lang="ja-JP" altLang="en-US" sz="1400">
                <a:solidFill>
                  <a:schemeClr val="tx1"/>
                </a:solidFill>
              </a:rPr>
              <a:t>ＡＣＤ</a:t>
            </a:r>
            <a:endParaRPr lang="en-US" altLang="ja-JP" sz="1400">
              <a:solidFill>
                <a:schemeClr val="tx1"/>
              </a:solidFill>
            </a:endParaRPr>
          </a:p>
        </p:txBody>
      </p:sp>
      <p:pic>
        <p:nvPicPr>
          <p:cNvPr id="30333" name="Picture 6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012" y="4744504"/>
            <a:ext cx="8719476" cy="949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Text Box 28"/>
          <p:cNvSpPr txBox="1">
            <a:spLocks noChangeArrowheads="1"/>
          </p:cNvSpPr>
          <p:nvPr/>
        </p:nvSpPr>
        <p:spPr bwMode="auto">
          <a:xfrm>
            <a:off x="6343270" y="5410110"/>
            <a:ext cx="601745" cy="309958"/>
          </a:xfrm>
          <a:prstGeom prst="rect">
            <a:avLst/>
          </a:prstGeom>
          <a:noFill/>
          <a:ln w="19050">
            <a:noFill/>
            <a:prstDash val="dash"/>
            <a:miter lim="800000"/>
            <a:headEnd/>
            <a:tailEnd/>
          </a:ln>
          <a:effectLst/>
        </p:spPr>
        <p:txBody>
          <a:bodyPr wrap="none" lIns="90000" tIns="46800" rIns="90000" bIns="46800" anchor="ctr" anchorCtr="0">
            <a:spAutoFit/>
          </a:bodyPr>
          <a:lstStyle/>
          <a:p>
            <a:pPr algn="ctr"/>
            <a:r>
              <a:rPr lang="ja-JP" altLang="en-US" sz="1400" dirty="0">
                <a:solidFill>
                  <a:schemeClr val="tx1"/>
                </a:solidFill>
              </a:rPr>
              <a:t>･･･</a:t>
            </a:r>
            <a:r>
              <a:rPr lang="en-US" altLang="ja-JP" sz="1400" dirty="0">
                <a:solidFill>
                  <a:schemeClr val="tx1"/>
                </a:solidFill>
              </a:rPr>
              <a:t>①</a:t>
            </a:r>
          </a:p>
        </p:txBody>
      </p:sp>
      <p:sp>
        <p:nvSpPr>
          <p:cNvPr id="46" name="Text Box 28"/>
          <p:cNvSpPr txBox="1">
            <a:spLocks noChangeArrowheads="1"/>
          </p:cNvSpPr>
          <p:nvPr/>
        </p:nvSpPr>
        <p:spPr bwMode="auto">
          <a:xfrm>
            <a:off x="6343270" y="5239535"/>
            <a:ext cx="601746" cy="309958"/>
          </a:xfrm>
          <a:prstGeom prst="rect">
            <a:avLst/>
          </a:prstGeom>
          <a:noFill/>
          <a:ln w="19050">
            <a:noFill/>
            <a:prstDash val="dash"/>
            <a:miter lim="800000"/>
            <a:headEnd/>
            <a:tailEnd/>
          </a:ln>
          <a:effectLst/>
        </p:spPr>
        <p:txBody>
          <a:bodyPr wrap="none" lIns="90000" tIns="46800" rIns="90000" bIns="46800" anchor="ctr" anchorCtr="0">
            <a:spAutoFit/>
          </a:bodyPr>
          <a:lstStyle/>
          <a:p>
            <a:pPr algn="ctr"/>
            <a:r>
              <a:rPr lang="ja-JP" altLang="en-US" sz="1400" dirty="0">
                <a:solidFill>
                  <a:schemeClr val="tx1"/>
                </a:solidFill>
              </a:rPr>
              <a:t>･･･②</a:t>
            </a:r>
            <a:endParaRPr lang="en-US" altLang="ja-JP" sz="1400" dirty="0">
              <a:solidFill>
                <a:schemeClr val="tx1"/>
              </a:solidFill>
            </a:endParaRPr>
          </a:p>
        </p:txBody>
      </p:sp>
      <p:sp>
        <p:nvSpPr>
          <p:cNvPr id="47" name="Text Box 28"/>
          <p:cNvSpPr txBox="1">
            <a:spLocks noChangeArrowheads="1"/>
          </p:cNvSpPr>
          <p:nvPr/>
        </p:nvSpPr>
        <p:spPr bwMode="auto">
          <a:xfrm>
            <a:off x="6343270" y="4976525"/>
            <a:ext cx="601746" cy="309958"/>
          </a:xfrm>
          <a:prstGeom prst="rect">
            <a:avLst/>
          </a:prstGeom>
          <a:noFill/>
          <a:ln w="19050">
            <a:noFill/>
            <a:prstDash val="dash"/>
            <a:miter lim="800000"/>
            <a:headEnd/>
            <a:tailEnd/>
          </a:ln>
          <a:effectLst/>
        </p:spPr>
        <p:txBody>
          <a:bodyPr wrap="none" lIns="90000" tIns="46800" rIns="90000" bIns="46800" anchor="ctr" anchorCtr="0">
            <a:spAutoFit/>
          </a:bodyPr>
          <a:lstStyle/>
          <a:p>
            <a:pPr algn="ctr"/>
            <a:r>
              <a:rPr lang="ja-JP" altLang="en-US" sz="1400" dirty="0">
                <a:solidFill>
                  <a:schemeClr val="tx1"/>
                </a:solidFill>
              </a:rPr>
              <a:t>･･･③</a:t>
            </a:r>
            <a:endParaRPr lang="en-US" altLang="ja-JP" sz="1400" dirty="0">
              <a:solidFill>
                <a:schemeClr val="tx1"/>
              </a:solidFill>
            </a:endParaRPr>
          </a:p>
        </p:txBody>
      </p:sp>
      <p:sp>
        <p:nvSpPr>
          <p:cNvPr id="49" name="正方形/長方形 48"/>
          <p:cNvSpPr/>
          <p:nvPr/>
        </p:nvSpPr>
        <p:spPr bwMode="auto">
          <a:xfrm>
            <a:off x="5571991" y="4769395"/>
            <a:ext cx="708736" cy="529810"/>
          </a:xfrm>
          <a:prstGeom prst="rect">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charset="-128"/>
            </a:endParaRPr>
          </a:p>
        </p:txBody>
      </p:sp>
      <p:sp>
        <p:nvSpPr>
          <p:cNvPr id="56" name="テキスト ボックス 55"/>
          <p:cNvSpPr txBox="1"/>
          <p:nvPr/>
        </p:nvSpPr>
        <p:spPr>
          <a:xfrm>
            <a:off x="5685250" y="4354028"/>
            <a:ext cx="462920" cy="369332"/>
          </a:xfrm>
          <a:prstGeom prst="rect">
            <a:avLst/>
          </a:prstGeom>
          <a:solidFill>
            <a:schemeClr val="bg1"/>
          </a:solidFill>
          <a:ln>
            <a:solidFill>
              <a:schemeClr val="tx1"/>
            </a:solidFill>
          </a:ln>
        </p:spPr>
        <p:txBody>
          <a:bodyPr wrap="square" rtlCol="0">
            <a:spAutoFit/>
          </a:bodyPr>
          <a:lstStyle/>
          <a:p>
            <a:pPr algn="ctr"/>
            <a:r>
              <a:rPr kumimoji="1" lang="ja-JP" altLang="en-US" dirty="0">
                <a:solidFill>
                  <a:schemeClr val="tx1"/>
                </a:solidFill>
                <a:latin typeface="+mn-ea"/>
                <a:ea typeface="+mn-ea"/>
              </a:rPr>
              <a:t>④</a:t>
            </a:r>
          </a:p>
        </p:txBody>
      </p:sp>
      <p:pic>
        <p:nvPicPr>
          <p:cNvPr id="57" name="Picture 2"/>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artisticBlur radius="20"/>
                    </a14:imgEffect>
                  </a14:imgLayer>
                </a14:imgProps>
              </a:ext>
              <a:ext uri="{28A0092B-C50C-407E-A947-70E740481C1C}">
                <a14:useLocalDpi xmlns:a14="http://schemas.microsoft.com/office/drawing/2010/main" val="0"/>
              </a:ext>
            </a:extLst>
          </a:blip>
          <a:srcRect/>
          <a:stretch/>
        </p:blipFill>
        <p:spPr bwMode="auto">
          <a:xfrm>
            <a:off x="775899" y="5341272"/>
            <a:ext cx="529409" cy="13291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58" name="Picture 2"/>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artisticBlur radius="20"/>
                    </a14:imgEffect>
                  </a14:imgLayer>
                </a14:imgProps>
              </a:ext>
              <a:ext uri="{28A0092B-C50C-407E-A947-70E740481C1C}">
                <a14:useLocalDpi xmlns:a14="http://schemas.microsoft.com/office/drawing/2010/main" val="0"/>
              </a:ext>
            </a:extLst>
          </a:blip>
          <a:srcRect/>
          <a:stretch/>
        </p:blipFill>
        <p:spPr bwMode="auto">
          <a:xfrm>
            <a:off x="2030026" y="5341272"/>
            <a:ext cx="529409" cy="13291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61" name="Picture 2"/>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artisticBlur radius="20"/>
                    </a14:imgEffect>
                  </a14:imgLayer>
                </a14:imgProps>
              </a:ext>
              <a:ext uri="{28A0092B-C50C-407E-A947-70E740481C1C}">
                <a14:useLocalDpi xmlns:a14="http://schemas.microsoft.com/office/drawing/2010/main" val="0"/>
              </a:ext>
            </a:extLst>
          </a:blip>
          <a:srcRect/>
          <a:stretch/>
        </p:blipFill>
        <p:spPr bwMode="auto">
          <a:xfrm>
            <a:off x="778276" y="5081266"/>
            <a:ext cx="529409" cy="13291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62" name="Picture 2"/>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artisticBlur radius="20"/>
                    </a14:imgEffect>
                  </a14:imgLayer>
                </a14:imgProps>
              </a:ext>
              <a:ext uri="{28A0092B-C50C-407E-A947-70E740481C1C}">
                <a14:useLocalDpi xmlns:a14="http://schemas.microsoft.com/office/drawing/2010/main" val="0"/>
              </a:ext>
            </a:extLst>
          </a:blip>
          <a:srcRect/>
          <a:stretch/>
        </p:blipFill>
        <p:spPr bwMode="auto">
          <a:xfrm>
            <a:off x="2032403" y="5081266"/>
            <a:ext cx="529409" cy="13291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0" name="Text Box 9"/>
          <p:cNvSpPr txBox="1">
            <a:spLocks noChangeArrowheads="1"/>
          </p:cNvSpPr>
          <p:nvPr/>
        </p:nvSpPr>
        <p:spPr bwMode="auto">
          <a:xfrm>
            <a:off x="5749156" y="1856093"/>
            <a:ext cx="1031875" cy="402291"/>
          </a:xfrm>
          <a:prstGeom prst="rect">
            <a:avLst/>
          </a:prstGeom>
          <a:solidFill>
            <a:srgbClr val="FFFFCC"/>
          </a:solidFill>
          <a:ln>
            <a:solidFill>
              <a:schemeClr val="tx1"/>
            </a:solidFill>
            <a:prstDash val="dash"/>
          </a:ln>
          <a:effectLst/>
        </p:spPr>
        <p:txBody>
          <a:bodyPr wrap="square" lIns="90000" tIns="46800" rIns="90000" bIns="46800">
            <a:spAutoFit/>
          </a:bodyPr>
          <a:lstStyle/>
          <a:p>
            <a:pPr algn="ctr"/>
            <a:r>
              <a:rPr lang="ja-JP" altLang="en-US" sz="1000" b="1" dirty="0">
                <a:solidFill>
                  <a:schemeClr val="tx1"/>
                </a:solidFill>
                <a:latin typeface="+mn-ea"/>
                <a:ea typeface="+mn-ea"/>
              </a:rPr>
              <a:t>着信先番号：</a:t>
            </a:r>
            <a:endParaRPr lang="en-US" altLang="ja-JP" sz="1000" b="1" dirty="0">
              <a:solidFill>
                <a:schemeClr val="tx1"/>
              </a:solidFill>
              <a:latin typeface="+mn-ea"/>
              <a:ea typeface="+mn-ea"/>
            </a:endParaRPr>
          </a:p>
          <a:p>
            <a:pPr algn="ctr"/>
            <a:r>
              <a:rPr lang="en-US" altLang="ja-JP" sz="1000" b="1" dirty="0">
                <a:solidFill>
                  <a:schemeClr val="tx1"/>
                </a:solidFill>
                <a:latin typeface="+mn-ea"/>
                <a:ea typeface="+mn-ea"/>
              </a:rPr>
              <a:t>050-xxxx-xxxx</a:t>
            </a:r>
          </a:p>
        </p:txBody>
      </p:sp>
      <p:sp>
        <p:nvSpPr>
          <p:cNvPr id="2" name="スライド番号プレースホルダー 1"/>
          <p:cNvSpPr>
            <a:spLocks noGrp="1"/>
          </p:cNvSpPr>
          <p:nvPr>
            <p:ph type="sldNum" idx="12"/>
          </p:nvPr>
        </p:nvSpPr>
        <p:spPr/>
        <p:txBody>
          <a:bodyPr/>
          <a:lstStyle/>
          <a:p>
            <a:fld id="{C667ACF3-2837-4D0C-8A93-89785C413AFF}" type="slidenum">
              <a:rPr lang="en-US" smtClean="0"/>
              <a:pPr/>
              <a:t>4</a:t>
            </a:fld>
            <a:endParaRPr lang="en-US" dirty="0"/>
          </a:p>
        </p:txBody>
      </p:sp>
      <p:sp>
        <p:nvSpPr>
          <p:cNvPr id="53" name="Line 12"/>
          <p:cNvSpPr>
            <a:spLocks noChangeShapeType="1"/>
          </p:cNvSpPr>
          <p:nvPr/>
        </p:nvSpPr>
        <p:spPr bwMode="auto">
          <a:xfrm>
            <a:off x="5449719" y="2059940"/>
            <a:ext cx="265419" cy="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59" name="Text Box 44"/>
          <p:cNvSpPr txBox="1">
            <a:spLocks noChangeArrowheads="1"/>
          </p:cNvSpPr>
          <p:nvPr/>
        </p:nvSpPr>
        <p:spPr bwMode="auto">
          <a:xfrm>
            <a:off x="265675" y="5679306"/>
            <a:ext cx="4562765" cy="491354"/>
          </a:xfrm>
          <a:prstGeom prst="rect">
            <a:avLst/>
          </a:prstGeom>
          <a:noFill/>
          <a:ln w="19050">
            <a:noFill/>
            <a:prstDash val="dash"/>
            <a:miter lim="800000"/>
            <a:headEnd/>
            <a:tailEnd/>
          </a:ln>
          <a:effectLst/>
        </p:spPr>
        <p:txBody>
          <a:bodyPr wrap="none" lIns="90000" tIns="46800" rIns="90000" bIns="46800">
            <a:spAutoFit/>
          </a:bodyPr>
          <a:lstStyle/>
          <a:p>
            <a:pPr>
              <a:lnSpc>
                <a:spcPct val="130000"/>
              </a:lnSpc>
            </a:pPr>
            <a:r>
              <a:rPr lang="en-US" altLang="ja-JP" sz="1050" b="1" dirty="0">
                <a:solidFill>
                  <a:schemeClr val="accent6"/>
                </a:solidFill>
              </a:rPr>
              <a:t>※</a:t>
            </a:r>
            <a:r>
              <a:rPr lang="ja-JP" altLang="en-US" sz="1050" b="1" dirty="0">
                <a:solidFill>
                  <a:schemeClr val="accent6"/>
                </a:solidFill>
              </a:rPr>
              <a:t> コールバック（①の履歴）は、電話とシステムを接続するための動作です。</a:t>
            </a:r>
            <a:endParaRPr lang="en-US" altLang="ja-JP" sz="1050" b="1" dirty="0">
              <a:solidFill>
                <a:schemeClr val="accent6"/>
              </a:solidFill>
            </a:endParaRPr>
          </a:p>
          <a:p>
            <a:pPr>
              <a:lnSpc>
                <a:spcPct val="130000"/>
              </a:lnSpc>
            </a:pPr>
            <a:r>
              <a:rPr lang="en-US" altLang="ja-JP" sz="1050" b="1" dirty="0">
                <a:solidFill>
                  <a:schemeClr val="accent6"/>
                </a:solidFill>
              </a:rPr>
              <a:t>※</a:t>
            </a:r>
            <a:r>
              <a:rPr lang="ja-JP" altLang="en-US" sz="1050" b="1" dirty="0">
                <a:solidFill>
                  <a:schemeClr val="accent6"/>
                </a:solidFill>
              </a:rPr>
              <a:t> コールバックの段階では、通話相手に発信されていません。ご注意下さい。</a:t>
            </a:r>
          </a:p>
        </p:txBody>
      </p:sp>
      <p:sp>
        <p:nvSpPr>
          <p:cNvPr id="60" name="Text Box 20"/>
          <p:cNvSpPr txBox="1">
            <a:spLocks noChangeArrowheads="1"/>
          </p:cNvSpPr>
          <p:nvPr/>
        </p:nvSpPr>
        <p:spPr bwMode="auto">
          <a:xfrm>
            <a:off x="-37506" y="1440339"/>
            <a:ext cx="1180429" cy="510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lnSpc>
                <a:spcPct val="120000"/>
              </a:lnSpc>
            </a:pPr>
            <a:r>
              <a:rPr lang="en-US" altLang="ja-JP" sz="1100" dirty="0">
                <a:solidFill>
                  <a:schemeClr val="tx1"/>
                </a:solidFill>
              </a:rPr>
              <a:t>※</a:t>
            </a:r>
            <a:r>
              <a:rPr lang="ja-JP" altLang="en-US" sz="1100" dirty="0">
                <a:solidFill>
                  <a:schemeClr val="tx1"/>
                </a:solidFill>
              </a:rPr>
              <a:t> コールバック</a:t>
            </a:r>
            <a:endParaRPr lang="en-US" altLang="ja-JP" sz="1100" dirty="0">
              <a:solidFill>
                <a:schemeClr val="tx1"/>
              </a:solidFill>
            </a:endParaRPr>
          </a:p>
          <a:p>
            <a:pPr algn="ctr">
              <a:lnSpc>
                <a:spcPct val="120000"/>
              </a:lnSpc>
            </a:pPr>
            <a:r>
              <a:rPr lang="ja-JP" altLang="en-US" sz="1050" dirty="0">
                <a:solidFill>
                  <a:schemeClr val="tx1"/>
                </a:solidFill>
              </a:rPr>
              <a:t>（システムと接続）</a:t>
            </a:r>
            <a:endParaRPr lang="en-US" altLang="ja-JP" sz="1050" dirty="0">
              <a:solidFill>
                <a:schemeClr val="tx1"/>
              </a:solidFill>
            </a:endParaRPr>
          </a:p>
        </p:txBody>
      </p:sp>
    </p:spTree>
    <p:extLst>
      <p:ext uri="{BB962C8B-B14F-4D97-AF65-F5344CB8AC3E}">
        <p14:creationId xmlns:p14="http://schemas.microsoft.com/office/powerpoint/2010/main" val="963722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5" name="Object 3"/>
          <p:cNvGraphicFramePr>
            <a:graphicFrameLocks noChangeAspect="1"/>
          </p:cNvGraphicFramePr>
          <p:nvPr/>
        </p:nvGraphicFramePr>
        <p:xfrm>
          <a:off x="1228725" y="2014538"/>
          <a:ext cx="360363" cy="341312"/>
        </p:xfrm>
        <a:graphic>
          <a:graphicData uri="http://schemas.openxmlformats.org/presentationml/2006/ole">
            <mc:AlternateContent xmlns:mc="http://schemas.openxmlformats.org/markup-compatibility/2006">
              <mc:Choice xmlns:v="urn:schemas-microsoft-com:vml" Requires="v">
                <p:oleObj name="Visio" r:id="rId2" imgW="622995" imgH="587157" progId="Visio.Drawing.11">
                  <p:embed/>
                </p:oleObj>
              </mc:Choice>
              <mc:Fallback>
                <p:oleObj name="Visio" r:id="rId2" imgW="622995" imgH="587157" progId="Visio.Drawing.11">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725" y="2014538"/>
                        <a:ext cx="360363"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6" name="Object 4"/>
          <p:cNvGraphicFramePr>
            <a:graphicFrameLocks noChangeAspect="1"/>
          </p:cNvGraphicFramePr>
          <p:nvPr>
            <p:extLst>
              <p:ext uri="{D42A27DB-BD31-4B8C-83A1-F6EECF244321}">
                <p14:modId xmlns:p14="http://schemas.microsoft.com/office/powerpoint/2010/main" val="1916274015"/>
              </p:ext>
            </p:extLst>
          </p:nvPr>
        </p:nvGraphicFramePr>
        <p:xfrm>
          <a:off x="690563" y="1870075"/>
          <a:ext cx="515937" cy="676275"/>
        </p:xfrm>
        <a:graphic>
          <a:graphicData uri="http://schemas.openxmlformats.org/presentationml/2006/ole">
            <mc:AlternateContent xmlns:mc="http://schemas.openxmlformats.org/markup-compatibility/2006">
              <mc:Choice xmlns:v="urn:schemas-microsoft-com:vml" Requires="v">
                <p:oleObj name="Visio" r:id="rId4" imgW="593824" imgH="773847" progId="Visio.Drawing.11">
                  <p:embed/>
                </p:oleObj>
              </mc:Choice>
              <mc:Fallback>
                <p:oleObj name="Visio" r:id="rId4" imgW="593824" imgH="77384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563" y="1870075"/>
                        <a:ext cx="515937"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7" name="Text Box 5"/>
          <p:cNvSpPr txBox="1">
            <a:spLocks noChangeArrowheads="1"/>
          </p:cNvSpPr>
          <p:nvPr/>
        </p:nvSpPr>
        <p:spPr bwMode="auto">
          <a:xfrm>
            <a:off x="508000" y="1463455"/>
            <a:ext cx="1779588" cy="26379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ja-JP" altLang="en-US" sz="1100" dirty="0">
                <a:solidFill>
                  <a:schemeClr val="tx1"/>
                </a:solidFill>
                <a:latin typeface="+mn-ea"/>
                <a:ea typeface="+mn-ea"/>
              </a:rPr>
              <a:t>内線番号：</a:t>
            </a:r>
            <a:r>
              <a:rPr lang="en-US" altLang="ja-JP" sz="1100" dirty="0">
                <a:solidFill>
                  <a:schemeClr val="tx1"/>
                </a:solidFill>
                <a:latin typeface="+mn-ea"/>
                <a:ea typeface="+mn-ea"/>
              </a:rPr>
              <a:t>1699</a:t>
            </a:r>
          </a:p>
        </p:txBody>
      </p:sp>
      <p:sp>
        <p:nvSpPr>
          <p:cNvPr id="28678" name="Oval 6"/>
          <p:cNvSpPr>
            <a:spLocks noChangeArrowheads="1"/>
          </p:cNvSpPr>
          <p:nvPr/>
        </p:nvSpPr>
        <p:spPr bwMode="auto">
          <a:xfrm>
            <a:off x="6894513" y="2228850"/>
            <a:ext cx="1081087" cy="360363"/>
          </a:xfrm>
          <a:prstGeom prst="ellipse">
            <a:avLst/>
          </a:prstGeom>
          <a:solidFill>
            <a:srgbClr val="FFFF99"/>
          </a:soli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aphicFrame>
        <p:nvGraphicFramePr>
          <p:cNvPr id="28679" name="Object 7"/>
          <p:cNvGraphicFramePr>
            <a:graphicFrameLocks noChangeAspect="1"/>
          </p:cNvGraphicFramePr>
          <p:nvPr>
            <p:extLst>
              <p:ext uri="{D42A27DB-BD31-4B8C-83A1-F6EECF244321}">
                <p14:modId xmlns:p14="http://schemas.microsoft.com/office/powerpoint/2010/main" val="3979974368"/>
              </p:ext>
            </p:extLst>
          </p:nvPr>
        </p:nvGraphicFramePr>
        <p:xfrm>
          <a:off x="7105650" y="1870075"/>
          <a:ext cx="649288" cy="615950"/>
        </p:xfrm>
        <a:graphic>
          <a:graphicData uri="http://schemas.openxmlformats.org/presentationml/2006/ole">
            <mc:AlternateContent xmlns:mc="http://schemas.openxmlformats.org/markup-compatibility/2006">
              <mc:Choice xmlns:v="urn:schemas-microsoft-com:vml" Requires="v">
                <p:oleObj name="Visio" r:id="rId6" imgW="622995" imgH="587157" progId="Visio.Drawing.11">
                  <p:embed/>
                </p:oleObj>
              </mc:Choice>
              <mc:Fallback>
                <p:oleObj name="Visio" r:id="rId6" imgW="622995" imgH="587157" progId="Visio.Drawing.11">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5650" y="1870075"/>
                        <a:ext cx="649288" cy="615950"/>
                      </a:xfrm>
                      <a:prstGeom prst="rect">
                        <a:avLst/>
                      </a:prstGeom>
                      <a:noFill/>
                      <a:ln>
                        <a:noFill/>
                      </a:ln>
                      <a:effectLst/>
                    </p:spPr>
                  </p:pic>
                </p:oleObj>
              </mc:Fallback>
            </mc:AlternateContent>
          </a:graphicData>
        </a:graphic>
      </p:graphicFrame>
      <p:sp>
        <p:nvSpPr>
          <p:cNvPr id="28680" name="Text Box 8"/>
          <p:cNvSpPr txBox="1">
            <a:spLocks noChangeArrowheads="1"/>
          </p:cNvSpPr>
          <p:nvPr/>
        </p:nvSpPr>
        <p:spPr bwMode="auto">
          <a:xfrm>
            <a:off x="6186488" y="1463675"/>
            <a:ext cx="2006600" cy="26379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ja-JP" altLang="en-US" sz="1100" dirty="0">
                <a:solidFill>
                  <a:schemeClr val="tx1"/>
                </a:solidFill>
                <a:latin typeface="+mn-ea"/>
                <a:ea typeface="+mn-ea"/>
              </a:rPr>
              <a:t>発信元番号：</a:t>
            </a:r>
            <a:r>
              <a:rPr lang="en-US" altLang="ja-JP" sz="1100" dirty="0">
                <a:solidFill>
                  <a:schemeClr val="tx1"/>
                </a:solidFill>
                <a:latin typeface="+mn-ea"/>
                <a:ea typeface="+mn-ea"/>
              </a:rPr>
              <a:t>03-xxxx-xxxx</a:t>
            </a:r>
          </a:p>
        </p:txBody>
      </p:sp>
      <p:sp>
        <p:nvSpPr>
          <p:cNvPr id="28681" name="Text Box 9"/>
          <p:cNvSpPr txBox="1">
            <a:spLocks noChangeArrowheads="1"/>
          </p:cNvSpPr>
          <p:nvPr/>
        </p:nvSpPr>
        <p:spPr bwMode="auto">
          <a:xfrm>
            <a:off x="2679700" y="1739900"/>
            <a:ext cx="403225" cy="936625"/>
          </a:xfrm>
          <a:prstGeom prst="rect">
            <a:avLst/>
          </a:prstGeom>
          <a:solidFill>
            <a:srgbClr val="FFFFCC"/>
          </a:solidFill>
          <a:ln w="9525">
            <a:solidFill>
              <a:schemeClr val="tx1"/>
            </a:solidFill>
            <a:miter lim="800000"/>
            <a:headEnd/>
            <a:tailEnd/>
          </a:ln>
          <a:effectLst/>
        </p:spPr>
        <p:txBody>
          <a:bodyPr vert="eaVert" lIns="90000" tIns="46800" rIns="90000" bIns="46800">
            <a:spAutoFit/>
          </a:bodyPr>
          <a:lstStyle/>
          <a:p>
            <a:pPr algn="ctr"/>
            <a:r>
              <a:rPr lang="ja-JP" altLang="en-US" sz="1400" dirty="0">
                <a:solidFill>
                  <a:schemeClr val="tx1"/>
                </a:solidFill>
              </a:rPr>
              <a:t>ＡＣＤ</a:t>
            </a:r>
            <a:endParaRPr lang="en-US" altLang="ja-JP" sz="1400" dirty="0">
              <a:solidFill>
                <a:schemeClr val="tx1"/>
              </a:solidFill>
            </a:endParaRPr>
          </a:p>
        </p:txBody>
      </p:sp>
      <p:sp>
        <p:nvSpPr>
          <p:cNvPr id="28682" name="Line 10"/>
          <p:cNvSpPr>
            <a:spLocks noChangeShapeType="1"/>
          </p:cNvSpPr>
          <p:nvPr/>
        </p:nvSpPr>
        <p:spPr bwMode="auto">
          <a:xfrm>
            <a:off x="6018532" y="2063750"/>
            <a:ext cx="1108723" cy="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28683" name="Text Box 11"/>
          <p:cNvSpPr txBox="1">
            <a:spLocks noChangeArrowheads="1"/>
          </p:cNvSpPr>
          <p:nvPr/>
        </p:nvSpPr>
        <p:spPr bwMode="auto">
          <a:xfrm>
            <a:off x="6481054" y="1900238"/>
            <a:ext cx="361294" cy="309958"/>
          </a:xfrm>
          <a:prstGeom prst="rect">
            <a:avLst/>
          </a:prstGeom>
          <a:solidFill>
            <a:srgbClr val="FFC000"/>
          </a:solidFill>
          <a:ln w="19050">
            <a:solidFill>
              <a:schemeClr val="tx1"/>
            </a:solidFill>
            <a:miter lim="800000"/>
            <a:headEnd/>
            <a:tailEnd/>
          </a:ln>
          <a:effectLst/>
        </p:spPr>
        <p:txBody>
          <a:bodyPr wrap="none" lIns="90000" tIns="46800" rIns="90000" bIns="46800">
            <a:spAutoFit/>
          </a:bodyPr>
          <a:lstStyle/>
          <a:p>
            <a:pPr algn="ctr"/>
            <a:r>
              <a:rPr lang="en-US" altLang="ja-JP" sz="1400">
                <a:solidFill>
                  <a:schemeClr val="tx1"/>
                </a:solidFill>
              </a:rPr>
              <a:t>①</a:t>
            </a:r>
          </a:p>
        </p:txBody>
      </p:sp>
      <p:sp>
        <p:nvSpPr>
          <p:cNvPr id="28684" name="Line 12"/>
          <p:cNvSpPr>
            <a:spLocks noChangeShapeType="1"/>
          </p:cNvSpPr>
          <p:nvPr/>
        </p:nvSpPr>
        <p:spPr bwMode="auto">
          <a:xfrm flipH="1">
            <a:off x="1308100" y="2460625"/>
            <a:ext cx="1371600" cy="0"/>
          </a:xfrm>
          <a:prstGeom prst="line">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ja-JP" altLang="en-US"/>
          </a:p>
        </p:txBody>
      </p:sp>
      <p:sp>
        <p:nvSpPr>
          <p:cNvPr id="28685" name="Text Box 13"/>
          <p:cNvSpPr txBox="1">
            <a:spLocks noChangeArrowheads="1"/>
          </p:cNvSpPr>
          <p:nvPr/>
        </p:nvSpPr>
        <p:spPr bwMode="auto">
          <a:xfrm>
            <a:off x="2555875" y="1462088"/>
            <a:ext cx="1197234" cy="26379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en-US" altLang="ja-JP" sz="1100" dirty="0">
                <a:solidFill>
                  <a:schemeClr val="tx1"/>
                </a:solidFill>
                <a:latin typeface="+mn-ea"/>
                <a:ea typeface="+mn-ea"/>
              </a:rPr>
              <a:t>ACD</a:t>
            </a:r>
            <a:r>
              <a:rPr lang="ja-JP" altLang="en-US" sz="1100" dirty="0">
                <a:solidFill>
                  <a:schemeClr val="tx1"/>
                </a:solidFill>
                <a:latin typeface="+mn-ea"/>
                <a:ea typeface="+mn-ea"/>
              </a:rPr>
              <a:t>番号：</a:t>
            </a:r>
            <a:r>
              <a:rPr lang="en-US" altLang="ja-JP" sz="1100" dirty="0">
                <a:solidFill>
                  <a:schemeClr val="tx1"/>
                </a:solidFill>
                <a:latin typeface="+mn-ea"/>
                <a:ea typeface="+mn-ea"/>
              </a:rPr>
              <a:t>8300</a:t>
            </a:r>
          </a:p>
        </p:txBody>
      </p:sp>
      <p:sp>
        <p:nvSpPr>
          <p:cNvPr id="28686" name="Rectangle 14"/>
          <p:cNvSpPr>
            <a:spLocks noChangeArrowheads="1"/>
          </p:cNvSpPr>
          <p:nvPr/>
        </p:nvSpPr>
        <p:spPr bwMode="auto">
          <a:xfrm>
            <a:off x="2574280" y="1452563"/>
            <a:ext cx="1191281" cy="1366837"/>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sp>
        <p:nvSpPr>
          <p:cNvPr id="28687" name="Rectangle 15"/>
          <p:cNvSpPr>
            <a:spLocks noChangeArrowheads="1"/>
          </p:cNvSpPr>
          <p:nvPr/>
        </p:nvSpPr>
        <p:spPr bwMode="auto">
          <a:xfrm>
            <a:off x="6278130" y="1452563"/>
            <a:ext cx="1832841" cy="1366837"/>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sp>
        <p:nvSpPr>
          <p:cNvPr id="28690" name="Text Box 18"/>
          <p:cNvSpPr txBox="1">
            <a:spLocks noChangeArrowheads="1"/>
          </p:cNvSpPr>
          <p:nvPr/>
        </p:nvSpPr>
        <p:spPr bwMode="auto">
          <a:xfrm>
            <a:off x="6300788" y="3154363"/>
            <a:ext cx="1831248" cy="26379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100" dirty="0">
                <a:solidFill>
                  <a:schemeClr val="tx1"/>
                </a:solidFill>
                <a:latin typeface="+mn-ea"/>
                <a:ea typeface="+mn-ea"/>
              </a:rPr>
              <a:t>発信元として記録されます。</a:t>
            </a:r>
          </a:p>
        </p:txBody>
      </p:sp>
      <p:sp>
        <p:nvSpPr>
          <p:cNvPr id="28691" name="Rectangle 19"/>
          <p:cNvSpPr>
            <a:spLocks noChangeArrowheads="1"/>
          </p:cNvSpPr>
          <p:nvPr/>
        </p:nvSpPr>
        <p:spPr bwMode="auto">
          <a:xfrm>
            <a:off x="508000" y="1452563"/>
            <a:ext cx="1779588" cy="1366837"/>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ja-JP" altLang="en-US"/>
          </a:p>
        </p:txBody>
      </p:sp>
      <p:sp>
        <p:nvSpPr>
          <p:cNvPr id="28692" name="Text Box 20"/>
          <p:cNvSpPr txBox="1">
            <a:spLocks noChangeArrowheads="1"/>
          </p:cNvSpPr>
          <p:nvPr/>
        </p:nvSpPr>
        <p:spPr bwMode="auto">
          <a:xfrm>
            <a:off x="508000" y="2541588"/>
            <a:ext cx="1779587" cy="27918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ja-JP" altLang="en-US" sz="1200" dirty="0">
                <a:solidFill>
                  <a:schemeClr val="tx1"/>
                </a:solidFill>
              </a:rPr>
              <a:t>オペレーター名：</a:t>
            </a:r>
            <a:r>
              <a:rPr lang="en-US" altLang="ja-JP" sz="1200" dirty="0">
                <a:solidFill>
                  <a:schemeClr val="tx1"/>
                </a:solidFill>
              </a:rPr>
              <a:t>op01</a:t>
            </a:r>
            <a:endParaRPr lang="ja-JP" altLang="en-US" sz="1200" dirty="0">
              <a:solidFill>
                <a:schemeClr val="tx1"/>
              </a:solidFill>
            </a:endParaRPr>
          </a:p>
        </p:txBody>
      </p:sp>
      <p:sp>
        <p:nvSpPr>
          <p:cNvPr id="28693" name="Text Box 21"/>
          <p:cNvSpPr txBox="1">
            <a:spLocks noChangeArrowheads="1"/>
          </p:cNvSpPr>
          <p:nvPr/>
        </p:nvSpPr>
        <p:spPr bwMode="auto">
          <a:xfrm>
            <a:off x="1695778" y="2239963"/>
            <a:ext cx="361294" cy="309958"/>
          </a:xfrm>
          <a:prstGeom prst="rect">
            <a:avLst/>
          </a:prstGeom>
          <a:solidFill>
            <a:srgbClr val="FFC000"/>
          </a:solidFill>
          <a:ln w="19050">
            <a:solidFill>
              <a:schemeClr val="tx1"/>
            </a:solidFill>
            <a:prstDash val="dash"/>
            <a:miter lim="800000"/>
            <a:headEnd/>
            <a:tailEnd/>
          </a:ln>
          <a:effectLst/>
        </p:spPr>
        <p:txBody>
          <a:bodyPr wrap="none" lIns="90000" tIns="46800" rIns="90000" bIns="46800">
            <a:spAutoFit/>
          </a:bodyPr>
          <a:lstStyle/>
          <a:p>
            <a:pPr algn="ctr"/>
            <a:r>
              <a:rPr lang="en-US" altLang="ja-JP" sz="1400">
                <a:solidFill>
                  <a:schemeClr val="tx1"/>
                </a:solidFill>
              </a:rPr>
              <a:t>③</a:t>
            </a:r>
          </a:p>
        </p:txBody>
      </p:sp>
      <p:sp>
        <p:nvSpPr>
          <p:cNvPr id="28700" name="Text Box 28"/>
          <p:cNvSpPr txBox="1">
            <a:spLocks noChangeArrowheads="1"/>
          </p:cNvSpPr>
          <p:nvPr/>
        </p:nvSpPr>
        <p:spPr bwMode="auto">
          <a:xfrm>
            <a:off x="3973641" y="1460183"/>
            <a:ext cx="1135687" cy="26379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ja-JP" altLang="en-US" sz="1100" dirty="0">
                <a:solidFill>
                  <a:schemeClr val="tx1"/>
                </a:solidFill>
                <a:latin typeface="+mn-ea"/>
                <a:ea typeface="+mn-ea"/>
              </a:rPr>
              <a:t>内部番号：</a:t>
            </a:r>
            <a:r>
              <a:rPr lang="en-US" altLang="ja-JP" sz="1100" dirty="0">
                <a:solidFill>
                  <a:schemeClr val="tx1"/>
                </a:solidFill>
                <a:latin typeface="+mn-ea"/>
                <a:ea typeface="+mn-ea"/>
              </a:rPr>
              <a:t>7312</a:t>
            </a:r>
          </a:p>
        </p:txBody>
      </p:sp>
      <p:sp>
        <p:nvSpPr>
          <p:cNvPr id="28701" name="Rectangle 29"/>
          <p:cNvSpPr>
            <a:spLocks noChangeArrowheads="1"/>
          </p:cNvSpPr>
          <p:nvPr/>
        </p:nvSpPr>
        <p:spPr bwMode="auto">
          <a:xfrm>
            <a:off x="3973642" y="1452563"/>
            <a:ext cx="2163866" cy="1366837"/>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ja-JP" altLang="en-US"/>
          </a:p>
        </p:txBody>
      </p:sp>
      <p:sp>
        <p:nvSpPr>
          <p:cNvPr id="28703" name="Line 31"/>
          <p:cNvSpPr>
            <a:spLocks noChangeShapeType="1"/>
          </p:cNvSpPr>
          <p:nvPr/>
        </p:nvSpPr>
        <p:spPr bwMode="auto">
          <a:xfrm>
            <a:off x="3093740" y="2262188"/>
            <a:ext cx="1090139" cy="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ja-JP" altLang="en-US"/>
          </a:p>
        </p:txBody>
      </p:sp>
      <p:sp>
        <p:nvSpPr>
          <p:cNvPr id="28704" name="Text Box 32"/>
          <p:cNvSpPr txBox="1">
            <a:spLocks noChangeArrowheads="1"/>
          </p:cNvSpPr>
          <p:nvPr/>
        </p:nvSpPr>
        <p:spPr bwMode="auto">
          <a:xfrm>
            <a:off x="3302963" y="2108200"/>
            <a:ext cx="361294" cy="309958"/>
          </a:xfrm>
          <a:prstGeom prst="rect">
            <a:avLst/>
          </a:prstGeom>
          <a:solidFill>
            <a:srgbClr val="FFC000"/>
          </a:solidFill>
          <a:ln w="19050">
            <a:solidFill>
              <a:schemeClr val="tx1"/>
            </a:solidFill>
            <a:miter lim="800000"/>
            <a:headEnd/>
            <a:tailEnd/>
          </a:ln>
          <a:effectLst/>
        </p:spPr>
        <p:txBody>
          <a:bodyPr wrap="none" lIns="90000" tIns="46800" rIns="90000" bIns="46800">
            <a:spAutoFit/>
          </a:bodyPr>
          <a:lstStyle/>
          <a:p>
            <a:pPr algn="ctr"/>
            <a:r>
              <a:rPr lang="en-US" altLang="ja-JP" sz="1400" dirty="0">
                <a:solidFill>
                  <a:schemeClr val="tx1"/>
                </a:solidFill>
              </a:rPr>
              <a:t>②</a:t>
            </a:r>
          </a:p>
        </p:txBody>
      </p:sp>
      <p:sp>
        <p:nvSpPr>
          <p:cNvPr id="28705" name="Text Box 33"/>
          <p:cNvSpPr txBox="1">
            <a:spLocks noChangeArrowheads="1"/>
          </p:cNvSpPr>
          <p:nvPr/>
        </p:nvSpPr>
        <p:spPr bwMode="auto">
          <a:xfrm>
            <a:off x="4222115" y="1739900"/>
            <a:ext cx="403225" cy="936625"/>
          </a:xfrm>
          <a:prstGeom prst="rect">
            <a:avLst/>
          </a:prstGeom>
          <a:solidFill>
            <a:srgbClr val="FFFFCC"/>
          </a:solidFill>
          <a:ln w="9525">
            <a:solidFill>
              <a:schemeClr val="tx1"/>
            </a:solidFill>
            <a:miter lim="800000"/>
            <a:headEnd/>
            <a:tailEnd/>
          </a:ln>
          <a:effectLst/>
        </p:spPr>
        <p:txBody>
          <a:bodyPr vert="eaVert" lIns="90000" tIns="46800" rIns="90000" bIns="46800">
            <a:spAutoFit/>
          </a:bodyPr>
          <a:lstStyle/>
          <a:p>
            <a:pPr algn="ctr"/>
            <a:r>
              <a:rPr lang="ja-JP" altLang="en-US" sz="1400" dirty="0">
                <a:solidFill>
                  <a:schemeClr val="tx1"/>
                </a:solidFill>
              </a:rPr>
              <a:t>ＩＶＲ</a:t>
            </a:r>
          </a:p>
        </p:txBody>
      </p:sp>
      <p:sp>
        <p:nvSpPr>
          <p:cNvPr id="28706" name="Text Box 34"/>
          <p:cNvSpPr txBox="1">
            <a:spLocks noChangeArrowheads="1"/>
          </p:cNvSpPr>
          <p:nvPr/>
        </p:nvSpPr>
        <p:spPr bwMode="auto">
          <a:xfrm>
            <a:off x="4359275" y="3173413"/>
            <a:ext cx="1945061" cy="75469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nSpc>
                <a:spcPct val="130000"/>
              </a:lnSpc>
            </a:pPr>
            <a:r>
              <a:rPr lang="ja-JP" altLang="en-US" sz="1100" dirty="0">
                <a:solidFill>
                  <a:schemeClr val="tx1"/>
                </a:solidFill>
                <a:latin typeface="+mn-ea"/>
                <a:ea typeface="+mn-ea"/>
              </a:rPr>
              <a:t>発信元：発信元番号</a:t>
            </a:r>
            <a:endParaRPr lang="en-US" altLang="ja-JP" sz="1100" dirty="0">
              <a:solidFill>
                <a:schemeClr val="tx1"/>
              </a:solidFill>
              <a:latin typeface="+mn-ea"/>
              <a:ea typeface="+mn-ea"/>
            </a:endParaRPr>
          </a:p>
          <a:p>
            <a:pPr>
              <a:lnSpc>
                <a:spcPct val="130000"/>
              </a:lnSpc>
            </a:pPr>
            <a:r>
              <a:rPr lang="ja-JP" altLang="en-US" sz="1100" dirty="0">
                <a:solidFill>
                  <a:schemeClr val="tx1"/>
                </a:solidFill>
                <a:latin typeface="+mn-ea"/>
                <a:ea typeface="+mn-ea"/>
              </a:rPr>
              <a:t>着信先：</a:t>
            </a:r>
            <a:r>
              <a:rPr lang="en-US" altLang="ja-JP" sz="1100" dirty="0">
                <a:solidFill>
                  <a:schemeClr val="tx1"/>
                </a:solidFill>
                <a:latin typeface="+mn-ea"/>
                <a:ea typeface="+mn-ea"/>
              </a:rPr>
              <a:t>IVR</a:t>
            </a:r>
            <a:r>
              <a:rPr lang="ja-JP" altLang="en-US" sz="1100" dirty="0">
                <a:solidFill>
                  <a:schemeClr val="tx1"/>
                </a:solidFill>
                <a:latin typeface="+mn-ea"/>
                <a:ea typeface="+mn-ea"/>
              </a:rPr>
              <a:t>内部番号</a:t>
            </a:r>
            <a:endParaRPr lang="en-US" altLang="ja-JP" sz="1100" dirty="0">
              <a:solidFill>
                <a:schemeClr val="tx1"/>
              </a:solidFill>
              <a:latin typeface="+mn-ea"/>
              <a:ea typeface="+mn-ea"/>
            </a:endParaRPr>
          </a:p>
          <a:p>
            <a:pPr>
              <a:lnSpc>
                <a:spcPct val="130000"/>
              </a:lnSpc>
            </a:pPr>
            <a:r>
              <a:rPr lang="ja-JP" altLang="en-US" sz="1100" dirty="0">
                <a:solidFill>
                  <a:schemeClr val="tx1"/>
                </a:solidFill>
              </a:rPr>
              <a:t>着信外線：着信先の外線番号</a:t>
            </a:r>
          </a:p>
        </p:txBody>
      </p:sp>
      <p:sp>
        <p:nvSpPr>
          <p:cNvPr id="28707" name="Text Box 35"/>
          <p:cNvSpPr txBox="1">
            <a:spLocks noChangeArrowheads="1"/>
          </p:cNvSpPr>
          <p:nvPr/>
        </p:nvSpPr>
        <p:spPr bwMode="auto">
          <a:xfrm>
            <a:off x="2423770" y="3173413"/>
            <a:ext cx="1945061" cy="75469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nSpc>
                <a:spcPct val="130000"/>
              </a:lnSpc>
            </a:pPr>
            <a:r>
              <a:rPr lang="ja-JP" altLang="en-US" sz="1100" dirty="0">
                <a:solidFill>
                  <a:schemeClr val="tx1"/>
                </a:solidFill>
                <a:latin typeface="+mn-ea"/>
                <a:ea typeface="+mn-ea"/>
              </a:rPr>
              <a:t>発信元：発信元番号</a:t>
            </a:r>
            <a:endParaRPr lang="en-US" altLang="ja-JP" sz="1100" dirty="0">
              <a:solidFill>
                <a:schemeClr val="tx1"/>
              </a:solidFill>
              <a:latin typeface="+mn-ea"/>
              <a:ea typeface="+mn-ea"/>
            </a:endParaRPr>
          </a:p>
          <a:p>
            <a:pPr>
              <a:lnSpc>
                <a:spcPct val="130000"/>
              </a:lnSpc>
            </a:pPr>
            <a:r>
              <a:rPr lang="ja-JP" altLang="en-US" sz="1100" dirty="0">
                <a:solidFill>
                  <a:schemeClr val="tx1"/>
                </a:solidFill>
                <a:latin typeface="+mn-ea"/>
                <a:ea typeface="+mn-ea"/>
              </a:rPr>
              <a:t>着信先：</a:t>
            </a:r>
            <a:r>
              <a:rPr lang="en-US" altLang="ja-JP" sz="1100" dirty="0">
                <a:solidFill>
                  <a:schemeClr val="tx1"/>
                </a:solidFill>
                <a:latin typeface="+mn-ea"/>
                <a:ea typeface="+mn-ea"/>
              </a:rPr>
              <a:t>ACD</a:t>
            </a:r>
            <a:r>
              <a:rPr lang="ja-JP" altLang="en-US" sz="1100" dirty="0">
                <a:solidFill>
                  <a:schemeClr val="tx1"/>
                </a:solidFill>
                <a:latin typeface="+mn-ea"/>
                <a:ea typeface="+mn-ea"/>
              </a:rPr>
              <a:t>番号</a:t>
            </a:r>
            <a:endParaRPr lang="en-US" altLang="ja-JP" sz="1100" dirty="0">
              <a:solidFill>
                <a:schemeClr val="tx1"/>
              </a:solidFill>
              <a:latin typeface="+mn-ea"/>
              <a:ea typeface="+mn-ea"/>
            </a:endParaRPr>
          </a:p>
          <a:p>
            <a:pPr>
              <a:lnSpc>
                <a:spcPct val="130000"/>
              </a:lnSpc>
            </a:pPr>
            <a:r>
              <a:rPr lang="ja-JP" altLang="en-US" sz="1100" dirty="0">
                <a:solidFill>
                  <a:schemeClr val="tx1"/>
                </a:solidFill>
              </a:rPr>
              <a:t>着信外線：着信先の外線番号</a:t>
            </a:r>
          </a:p>
        </p:txBody>
      </p:sp>
      <p:sp>
        <p:nvSpPr>
          <p:cNvPr id="28711" name="Text Box 39"/>
          <p:cNvSpPr txBox="1">
            <a:spLocks noChangeArrowheads="1"/>
          </p:cNvSpPr>
          <p:nvPr/>
        </p:nvSpPr>
        <p:spPr bwMode="auto">
          <a:xfrm>
            <a:off x="242888" y="4148138"/>
            <a:ext cx="790575" cy="2746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1200" dirty="0">
                <a:solidFill>
                  <a:schemeClr val="tx1"/>
                </a:solidFill>
              </a:rPr>
              <a:t>（履歴例）</a:t>
            </a:r>
          </a:p>
        </p:txBody>
      </p:sp>
      <p:sp>
        <p:nvSpPr>
          <p:cNvPr id="39" name="Rectangle 2"/>
          <p:cNvSpPr>
            <a:spLocks noChangeArrowheads="1"/>
          </p:cNvSpPr>
          <p:nvPr/>
        </p:nvSpPr>
        <p:spPr bwMode="auto">
          <a:xfrm>
            <a:off x="245012" y="547744"/>
            <a:ext cx="316815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a:solidFill>
                  <a:srgbClr val="000000"/>
                </a:solidFill>
              </a:rPr>
              <a:t>【</a:t>
            </a:r>
            <a:r>
              <a:rPr lang="ja-JP" altLang="en-US" dirty="0">
                <a:solidFill>
                  <a:srgbClr val="000000"/>
                </a:solidFill>
              </a:rPr>
              <a:t>リンギングモード利用の場合</a:t>
            </a:r>
            <a:r>
              <a:rPr lang="en-US" altLang="ja-JP" dirty="0">
                <a:solidFill>
                  <a:srgbClr val="000000"/>
                </a:solidFill>
              </a:rPr>
              <a:t>】</a:t>
            </a:r>
          </a:p>
        </p:txBody>
      </p:sp>
      <p:sp>
        <p:nvSpPr>
          <p:cNvPr id="40" name="Text Box 35"/>
          <p:cNvSpPr txBox="1">
            <a:spLocks noChangeArrowheads="1"/>
          </p:cNvSpPr>
          <p:nvPr/>
        </p:nvSpPr>
        <p:spPr bwMode="auto">
          <a:xfrm>
            <a:off x="473115" y="3154363"/>
            <a:ext cx="1945061" cy="75469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nSpc>
                <a:spcPct val="130000"/>
              </a:lnSpc>
            </a:pPr>
            <a:r>
              <a:rPr lang="ja-JP" altLang="en-US" sz="1100" dirty="0">
                <a:solidFill>
                  <a:schemeClr val="tx1"/>
                </a:solidFill>
                <a:latin typeface="+mn-ea"/>
                <a:ea typeface="+mn-ea"/>
              </a:rPr>
              <a:t>発信元：発信元番号</a:t>
            </a:r>
            <a:endParaRPr lang="en-US" altLang="ja-JP" sz="1100" dirty="0">
              <a:solidFill>
                <a:schemeClr val="tx1"/>
              </a:solidFill>
              <a:latin typeface="+mn-ea"/>
              <a:ea typeface="+mn-ea"/>
            </a:endParaRPr>
          </a:p>
          <a:p>
            <a:pPr>
              <a:lnSpc>
                <a:spcPct val="130000"/>
              </a:lnSpc>
            </a:pPr>
            <a:r>
              <a:rPr lang="ja-JP" altLang="en-US" sz="1100" dirty="0">
                <a:solidFill>
                  <a:schemeClr val="tx1"/>
                </a:solidFill>
                <a:latin typeface="+mn-ea"/>
                <a:ea typeface="+mn-ea"/>
              </a:rPr>
              <a:t>着信先：内線番号</a:t>
            </a:r>
            <a:endParaRPr lang="en-US" altLang="ja-JP" sz="1100" dirty="0">
              <a:solidFill>
                <a:schemeClr val="tx1"/>
              </a:solidFill>
              <a:latin typeface="+mn-ea"/>
              <a:ea typeface="+mn-ea"/>
            </a:endParaRPr>
          </a:p>
          <a:p>
            <a:pPr>
              <a:lnSpc>
                <a:spcPct val="130000"/>
              </a:lnSpc>
            </a:pPr>
            <a:r>
              <a:rPr lang="ja-JP" altLang="en-US" sz="1100" dirty="0">
                <a:solidFill>
                  <a:schemeClr val="tx1"/>
                </a:solidFill>
              </a:rPr>
              <a:t>着信外線：着信先の外線番号</a:t>
            </a:r>
          </a:p>
        </p:txBody>
      </p:sp>
      <p:sp>
        <p:nvSpPr>
          <p:cNvPr id="41" name="AutoShape 16"/>
          <p:cNvSpPr>
            <a:spLocks noChangeArrowheads="1"/>
          </p:cNvSpPr>
          <p:nvPr/>
        </p:nvSpPr>
        <p:spPr bwMode="auto">
          <a:xfrm>
            <a:off x="2954734" y="2781300"/>
            <a:ext cx="576263" cy="360363"/>
          </a:xfrm>
          <a:prstGeom prst="downArrow">
            <a:avLst>
              <a:gd name="adj1" fmla="val 43806"/>
              <a:gd name="adj2" fmla="val 51981"/>
            </a:avLst>
          </a:prstGeom>
          <a:solidFill>
            <a:schemeClr val="accent6">
              <a:lumMod val="20000"/>
              <a:lumOff val="80000"/>
            </a:schemeClr>
          </a:solidFill>
          <a:ln w="9525">
            <a:solidFill>
              <a:schemeClr val="tx1"/>
            </a:solidFill>
            <a:miter lim="800000"/>
            <a:headEnd/>
            <a:tailEnd/>
          </a:ln>
          <a:effectLst/>
        </p:spPr>
        <p:txBody>
          <a:bodyPr wrap="none" lIns="90000" tIns="46800" rIns="90000" bIns="46800" anchor="ctr">
            <a:spAutoFit/>
          </a:bodyPr>
          <a:lstStyle/>
          <a:p>
            <a:endParaRPr lang="ja-JP" altLang="en-US"/>
          </a:p>
        </p:txBody>
      </p:sp>
      <p:sp>
        <p:nvSpPr>
          <p:cNvPr id="42" name="AutoShape 17"/>
          <p:cNvSpPr>
            <a:spLocks noChangeArrowheads="1"/>
          </p:cNvSpPr>
          <p:nvPr/>
        </p:nvSpPr>
        <p:spPr bwMode="auto">
          <a:xfrm>
            <a:off x="6915547" y="2781300"/>
            <a:ext cx="576262" cy="360363"/>
          </a:xfrm>
          <a:prstGeom prst="downArrow">
            <a:avLst>
              <a:gd name="adj1" fmla="val 43806"/>
              <a:gd name="adj2" fmla="val 51981"/>
            </a:avLst>
          </a:prstGeom>
          <a:solidFill>
            <a:schemeClr val="accent6">
              <a:lumMod val="20000"/>
              <a:lumOff val="80000"/>
            </a:schemeClr>
          </a:solidFill>
          <a:ln w="9525">
            <a:solidFill>
              <a:schemeClr val="tx1"/>
            </a:solidFill>
            <a:miter lim="800000"/>
            <a:headEnd/>
            <a:tailEnd/>
          </a:ln>
          <a:effectLst/>
        </p:spPr>
        <p:txBody>
          <a:bodyPr wrap="none" lIns="90000" tIns="46800" rIns="90000" bIns="46800" anchor="ctr">
            <a:spAutoFit/>
          </a:bodyPr>
          <a:lstStyle/>
          <a:p>
            <a:endParaRPr lang="ja-JP" altLang="en-US"/>
          </a:p>
        </p:txBody>
      </p:sp>
      <p:sp>
        <p:nvSpPr>
          <p:cNvPr id="43" name="AutoShape 22"/>
          <p:cNvSpPr>
            <a:spLocks noChangeArrowheads="1"/>
          </p:cNvSpPr>
          <p:nvPr/>
        </p:nvSpPr>
        <p:spPr bwMode="auto">
          <a:xfrm>
            <a:off x="1062434" y="2781300"/>
            <a:ext cx="576263" cy="360363"/>
          </a:xfrm>
          <a:prstGeom prst="downArrow">
            <a:avLst>
              <a:gd name="adj1" fmla="val 43806"/>
              <a:gd name="adj2" fmla="val 51981"/>
            </a:avLst>
          </a:prstGeom>
          <a:solidFill>
            <a:schemeClr val="accent6">
              <a:lumMod val="20000"/>
              <a:lumOff val="80000"/>
            </a:schemeClr>
          </a:solidFill>
          <a:ln w="9525">
            <a:solidFill>
              <a:schemeClr val="tx1"/>
            </a:solidFill>
            <a:miter lim="800000"/>
            <a:headEnd/>
            <a:tailEnd/>
          </a:ln>
          <a:effectLst/>
        </p:spPr>
        <p:txBody>
          <a:bodyPr wrap="none" lIns="90000" tIns="46800" rIns="90000" bIns="46800" anchor="ctr">
            <a:spAutoFit/>
          </a:bodyPr>
          <a:lstStyle/>
          <a:p>
            <a:endParaRPr lang="ja-JP" altLang="en-US"/>
          </a:p>
        </p:txBody>
      </p:sp>
      <p:sp>
        <p:nvSpPr>
          <p:cNvPr id="44" name="AutoShape 30"/>
          <p:cNvSpPr>
            <a:spLocks noChangeArrowheads="1"/>
          </p:cNvSpPr>
          <p:nvPr/>
        </p:nvSpPr>
        <p:spPr bwMode="auto">
          <a:xfrm>
            <a:off x="4816872" y="2781300"/>
            <a:ext cx="576262" cy="360363"/>
          </a:xfrm>
          <a:prstGeom prst="downArrow">
            <a:avLst>
              <a:gd name="adj1" fmla="val 43806"/>
              <a:gd name="adj2" fmla="val 51981"/>
            </a:avLst>
          </a:prstGeom>
          <a:solidFill>
            <a:schemeClr val="accent6">
              <a:lumMod val="20000"/>
              <a:lumOff val="80000"/>
            </a:schemeClr>
          </a:solidFill>
          <a:ln w="9525">
            <a:solidFill>
              <a:schemeClr val="tx1"/>
            </a:solidFill>
            <a:miter lim="800000"/>
            <a:headEnd/>
            <a:tailEnd/>
          </a:ln>
          <a:effectLst/>
        </p:spPr>
        <p:txBody>
          <a:bodyPr wrap="none" lIns="90000" tIns="46800" rIns="90000" bIns="46800" anchor="ctr">
            <a:spAutoFit/>
          </a:bodyPr>
          <a:lstStyle/>
          <a:p>
            <a:endParaRPr lang="ja-JP" altLang="en-US"/>
          </a:p>
        </p:txBody>
      </p:sp>
      <p:grpSp>
        <p:nvGrpSpPr>
          <p:cNvPr id="3" name="グループ化 2"/>
          <p:cNvGrpSpPr/>
          <p:nvPr/>
        </p:nvGrpSpPr>
        <p:grpSpPr>
          <a:xfrm>
            <a:off x="230063" y="4476353"/>
            <a:ext cx="8734425" cy="1124570"/>
            <a:chOff x="230063" y="4581128"/>
            <a:chExt cx="8734425" cy="1124570"/>
          </a:xfrm>
        </p:grpSpPr>
        <p:pic>
          <p:nvPicPr>
            <p:cNvPr id="31322" name="Picture 6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063" y="4581128"/>
              <a:ext cx="873442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 Box 28"/>
            <p:cNvSpPr txBox="1">
              <a:spLocks noChangeArrowheads="1"/>
            </p:cNvSpPr>
            <p:nvPr/>
          </p:nvSpPr>
          <p:spPr bwMode="auto">
            <a:xfrm>
              <a:off x="6347992" y="4809242"/>
              <a:ext cx="601746" cy="309958"/>
            </a:xfrm>
            <a:prstGeom prst="rect">
              <a:avLst/>
            </a:prstGeom>
            <a:noFill/>
            <a:ln w="19050">
              <a:noFill/>
              <a:prstDash val="dash"/>
              <a:miter lim="800000"/>
              <a:headEnd/>
              <a:tailEnd/>
            </a:ln>
            <a:effectLst/>
          </p:spPr>
          <p:txBody>
            <a:bodyPr wrap="none" lIns="90000" tIns="46800" rIns="90000" bIns="46800" anchor="ctr" anchorCtr="0">
              <a:spAutoFit/>
            </a:bodyPr>
            <a:lstStyle/>
            <a:p>
              <a:pPr algn="ctr"/>
              <a:r>
                <a:rPr lang="ja-JP" altLang="en-US" sz="1400" dirty="0">
                  <a:solidFill>
                    <a:schemeClr val="tx1"/>
                  </a:solidFill>
                </a:rPr>
                <a:t>･･･③</a:t>
              </a:r>
              <a:endParaRPr lang="en-US" altLang="ja-JP" sz="1400" dirty="0">
                <a:solidFill>
                  <a:schemeClr val="tx1"/>
                </a:solidFill>
              </a:endParaRPr>
            </a:p>
          </p:txBody>
        </p:sp>
        <p:sp>
          <p:nvSpPr>
            <p:cNvPr id="48" name="Text Box 28"/>
            <p:cNvSpPr txBox="1">
              <a:spLocks noChangeArrowheads="1"/>
            </p:cNvSpPr>
            <p:nvPr/>
          </p:nvSpPr>
          <p:spPr bwMode="auto">
            <a:xfrm>
              <a:off x="6349620" y="5395740"/>
              <a:ext cx="601745" cy="309958"/>
            </a:xfrm>
            <a:prstGeom prst="rect">
              <a:avLst/>
            </a:prstGeom>
            <a:noFill/>
            <a:ln w="19050">
              <a:noFill/>
              <a:prstDash val="dash"/>
              <a:miter lim="800000"/>
              <a:headEnd/>
              <a:tailEnd/>
            </a:ln>
            <a:effectLst/>
          </p:spPr>
          <p:txBody>
            <a:bodyPr wrap="none" lIns="90000" tIns="46800" rIns="90000" bIns="46800" anchor="ctr" anchorCtr="0">
              <a:spAutoFit/>
            </a:bodyPr>
            <a:lstStyle/>
            <a:p>
              <a:pPr algn="ctr"/>
              <a:r>
                <a:rPr lang="ja-JP" altLang="en-US" sz="1400" dirty="0">
                  <a:solidFill>
                    <a:schemeClr val="tx1"/>
                  </a:solidFill>
                </a:rPr>
                <a:t>･･･</a:t>
              </a:r>
              <a:r>
                <a:rPr lang="en-US" altLang="ja-JP" sz="1400" dirty="0">
                  <a:solidFill>
                    <a:schemeClr val="tx1"/>
                  </a:solidFill>
                </a:rPr>
                <a:t>①</a:t>
              </a:r>
            </a:p>
          </p:txBody>
        </p:sp>
        <p:sp>
          <p:nvSpPr>
            <p:cNvPr id="49" name="Text Box 28"/>
            <p:cNvSpPr txBox="1">
              <a:spLocks noChangeArrowheads="1"/>
            </p:cNvSpPr>
            <p:nvPr/>
          </p:nvSpPr>
          <p:spPr bwMode="auto">
            <a:xfrm>
              <a:off x="6349620" y="5135266"/>
              <a:ext cx="601746" cy="309958"/>
            </a:xfrm>
            <a:prstGeom prst="rect">
              <a:avLst/>
            </a:prstGeom>
            <a:noFill/>
            <a:ln w="19050">
              <a:noFill/>
              <a:prstDash val="dash"/>
              <a:miter lim="800000"/>
              <a:headEnd/>
              <a:tailEnd/>
            </a:ln>
            <a:effectLst/>
          </p:spPr>
          <p:txBody>
            <a:bodyPr wrap="none" lIns="90000" tIns="46800" rIns="90000" bIns="46800" anchor="ctr" anchorCtr="0">
              <a:spAutoFit/>
            </a:bodyPr>
            <a:lstStyle/>
            <a:p>
              <a:pPr algn="ctr"/>
              <a:r>
                <a:rPr lang="ja-JP" altLang="en-US" sz="1400" dirty="0">
                  <a:solidFill>
                    <a:schemeClr val="tx1"/>
                  </a:solidFill>
                </a:rPr>
                <a:t>･･･②</a:t>
              </a:r>
              <a:endParaRPr lang="en-US" altLang="ja-JP" sz="1400" dirty="0">
                <a:solidFill>
                  <a:schemeClr val="tx1"/>
                </a:solidFill>
              </a:endParaRPr>
            </a:p>
          </p:txBody>
        </p:sp>
        <p:pic>
          <p:nvPicPr>
            <p:cNvPr id="51" name="Picture 2"/>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artisticBlur radius="20"/>
                      </a14:imgEffect>
                    </a14:imgLayer>
                  </a14:imgProps>
                </a:ext>
                <a:ext uri="{28A0092B-C50C-407E-A947-70E740481C1C}">
                  <a14:useLocalDpi xmlns:a14="http://schemas.microsoft.com/office/drawing/2010/main" val="0"/>
                </a:ext>
              </a:extLst>
            </a:blip>
            <a:srcRect/>
            <a:stretch/>
          </p:blipFill>
          <p:spPr bwMode="auto">
            <a:xfrm>
              <a:off x="2033997" y="5245365"/>
              <a:ext cx="529409" cy="13291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52" name="Picture 2"/>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artisticBlur radius="20"/>
                      </a14:imgEffect>
                    </a14:imgLayer>
                  </a14:imgProps>
                </a:ext>
                <a:ext uri="{28A0092B-C50C-407E-A947-70E740481C1C}">
                  <a14:useLocalDpi xmlns:a14="http://schemas.microsoft.com/office/drawing/2010/main" val="0"/>
                </a:ext>
              </a:extLst>
            </a:blip>
            <a:srcRect/>
            <a:stretch/>
          </p:blipFill>
          <p:spPr bwMode="auto">
            <a:xfrm>
              <a:off x="779390" y="5242984"/>
              <a:ext cx="529409" cy="13291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53" name="Picture 2"/>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artisticBlur radius="20"/>
                      </a14:imgEffect>
                    </a14:imgLayer>
                  </a14:imgProps>
                </a:ext>
                <a:ext uri="{28A0092B-C50C-407E-A947-70E740481C1C}">
                  <a14:useLocalDpi xmlns:a14="http://schemas.microsoft.com/office/drawing/2010/main" val="0"/>
                </a:ext>
              </a:extLst>
            </a:blip>
            <a:srcRect/>
            <a:stretch/>
          </p:blipFill>
          <p:spPr bwMode="auto">
            <a:xfrm>
              <a:off x="777083" y="4915028"/>
              <a:ext cx="529409" cy="13291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54" name="Picture 2"/>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artisticBlur radius="20"/>
                      </a14:imgEffect>
                    </a14:imgLayer>
                  </a14:imgProps>
                </a:ext>
                <a:ext uri="{28A0092B-C50C-407E-A947-70E740481C1C}">
                  <a14:useLocalDpi xmlns:a14="http://schemas.microsoft.com/office/drawing/2010/main" val="0"/>
                </a:ext>
              </a:extLst>
            </a:blip>
            <a:srcRect/>
            <a:stretch/>
          </p:blipFill>
          <p:spPr bwMode="auto">
            <a:xfrm>
              <a:off x="777083" y="5495482"/>
              <a:ext cx="529409" cy="13291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55" name="Picture 2"/>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artisticBlur radius="20"/>
                      </a14:imgEffect>
                    </a14:imgLayer>
                  </a14:imgProps>
                </a:ext>
                <a:ext uri="{28A0092B-C50C-407E-A947-70E740481C1C}">
                  <a14:useLocalDpi xmlns:a14="http://schemas.microsoft.com/office/drawing/2010/main" val="0"/>
                </a:ext>
              </a:extLst>
            </a:blip>
            <a:srcRect/>
            <a:stretch/>
          </p:blipFill>
          <p:spPr bwMode="auto">
            <a:xfrm>
              <a:off x="2035584" y="4909497"/>
              <a:ext cx="529409" cy="13291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58" name="Picture 2"/>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artisticBlur radius="20"/>
                      </a14:imgEffect>
                    </a14:imgLayer>
                  </a14:imgProps>
                </a:ext>
                <a:ext uri="{28A0092B-C50C-407E-A947-70E740481C1C}">
                  <a14:useLocalDpi xmlns:a14="http://schemas.microsoft.com/office/drawing/2010/main" val="0"/>
                </a:ext>
              </a:extLst>
            </a:blip>
            <a:srcRect/>
            <a:stretch/>
          </p:blipFill>
          <p:spPr bwMode="auto">
            <a:xfrm>
              <a:off x="2033997" y="5495482"/>
              <a:ext cx="529409" cy="13291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sp>
        <p:nvSpPr>
          <p:cNvPr id="2" name="スライド番号プレースホルダー 1"/>
          <p:cNvSpPr>
            <a:spLocks noGrp="1"/>
          </p:cNvSpPr>
          <p:nvPr>
            <p:ph type="sldNum" idx="12"/>
          </p:nvPr>
        </p:nvSpPr>
        <p:spPr/>
        <p:txBody>
          <a:bodyPr/>
          <a:lstStyle/>
          <a:p>
            <a:fld id="{C667ACF3-2837-4D0C-8A93-89785C413AFF}" type="slidenum">
              <a:rPr lang="en-US" smtClean="0"/>
              <a:pPr/>
              <a:t>5</a:t>
            </a:fld>
            <a:endParaRPr lang="en-US" dirty="0"/>
          </a:p>
        </p:txBody>
      </p:sp>
      <p:sp>
        <p:nvSpPr>
          <p:cNvPr id="46" name="Text Box 9"/>
          <p:cNvSpPr txBox="1">
            <a:spLocks noChangeArrowheads="1"/>
          </p:cNvSpPr>
          <p:nvPr/>
        </p:nvSpPr>
        <p:spPr bwMode="auto">
          <a:xfrm>
            <a:off x="4952740" y="1861691"/>
            <a:ext cx="1031875" cy="402291"/>
          </a:xfrm>
          <a:prstGeom prst="rect">
            <a:avLst/>
          </a:prstGeom>
          <a:solidFill>
            <a:srgbClr val="FFFFCC"/>
          </a:solidFill>
          <a:ln>
            <a:solidFill>
              <a:schemeClr val="tx1"/>
            </a:solidFill>
            <a:prstDash val="dash"/>
          </a:ln>
          <a:effectLst/>
        </p:spPr>
        <p:txBody>
          <a:bodyPr wrap="square" lIns="90000" tIns="46800" rIns="90000" bIns="46800">
            <a:spAutoFit/>
          </a:bodyPr>
          <a:lstStyle/>
          <a:p>
            <a:pPr algn="ctr"/>
            <a:r>
              <a:rPr lang="ja-JP" altLang="en-US" sz="1000" b="1" dirty="0">
                <a:solidFill>
                  <a:schemeClr val="tx1"/>
                </a:solidFill>
                <a:latin typeface="+mn-ea"/>
                <a:ea typeface="+mn-ea"/>
              </a:rPr>
              <a:t>着信先番号：</a:t>
            </a:r>
            <a:endParaRPr lang="en-US" altLang="ja-JP" sz="1000" b="1" dirty="0">
              <a:solidFill>
                <a:schemeClr val="tx1"/>
              </a:solidFill>
              <a:latin typeface="+mn-ea"/>
              <a:ea typeface="+mn-ea"/>
            </a:endParaRPr>
          </a:p>
          <a:p>
            <a:pPr algn="ctr"/>
            <a:r>
              <a:rPr lang="en-US" altLang="ja-JP" sz="1000" b="1" dirty="0">
                <a:solidFill>
                  <a:schemeClr val="tx1"/>
                </a:solidFill>
                <a:latin typeface="+mn-ea"/>
                <a:ea typeface="+mn-ea"/>
              </a:rPr>
              <a:t>050-xxxx-xxxx</a:t>
            </a:r>
          </a:p>
        </p:txBody>
      </p:sp>
      <p:sp>
        <p:nvSpPr>
          <p:cNvPr id="50" name="Line 12"/>
          <p:cNvSpPr>
            <a:spLocks noChangeShapeType="1"/>
          </p:cNvSpPr>
          <p:nvPr/>
        </p:nvSpPr>
        <p:spPr bwMode="auto">
          <a:xfrm>
            <a:off x="4652769" y="2064055"/>
            <a:ext cx="265419" cy="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ja-JP" altLang="en-US"/>
          </a:p>
        </p:txBody>
      </p:sp>
      <p:sp>
        <p:nvSpPr>
          <p:cNvPr id="56" name="Rectangle 2"/>
          <p:cNvSpPr>
            <a:spLocks noChangeArrowheads="1"/>
          </p:cNvSpPr>
          <p:nvPr/>
        </p:nvSpPr>
        <p:spPr bwMode="auto">
          <a:xfrm>
            <a:off x="0" y="-1"/>
            <a:ext cx="5792268"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b="1" dirty="0">
                <a:solidFill>
                  <a:srgbClr val="000000"/>
                </a:solidFill>
                <a:latin typeface="+mj-ea"/>
                <a:ea typeface="+mj-ea"/>
              </a:rPr>
              <a:t>■</a:t>
            </a:r>
            <a:r>
              <a:rPr lang="ja-JP" altLang="en-US" b="1" dirty="0">
                <a:solidFill>
                  <a:srgbClr val="000000"/>
                </a:solidFill>
                <a:latin typeface="+mj-ea"/>
                <a:ea typeface="+mj-ea"/>
              </a:rPr>
              <a:t>　着信イメージ（</a:t>
            </a:r>
            <a:r>
              <a:rPr lang="en-US" altLang="ja-JP" b="1" dirty="0">
                <a:solidFill>
                  <a:srgbClr val="000000"/>
                </a:solidFill>
                <a:latin typeface="+mj-ea"/>
                <a:ea typeface="+mj-ea"/>
              </a:rPr>
              <a:t> IVR</a:t>
            </a:r>
            <a:r>
              <a:rPr lang="ja-JP" altLang="en-US" b="1" dirty="0">
                <a:solidFill>
                  <a:srgbClr val="000000"/>
                </a:solidFill>
                <a:latin typeface="+mj-ea"/>
                <a:ea typeface="+mj-ea"/>
              </a:rPr>
              <a:t>に着信後、</a:t>
            </a:r>
            <a:r>
              <a:rPr lang="en-US" altLang="ja-JP" b="1" dirty="0">
                <a:solidFill>
                  <a:srgbClr val="000000"/>
                </a:solidFill>
                <a:latin typeface="+mj-ea"/>
                <a:ea typeface="+mj-ea"/>
              </a:rPr>
              <a:t>ACD</a:t>
            </a:r>
            <a:r>
              <a:rPr lang="ja-JP" altLang="en-US" b="1" dirty="0">
                <a:solidFill>
                  <a:srgbClr val="000000"/>
                </a:solidFill>
                <a:latin typeface="+mj-ea"/>
                <a:ea typeface="+mj-ea"/>
              </a:rPr>
              <a:t>に転送される場合）</a:t>
            </a:r>
          </a:p>
        </p:txBody>
      </p:sp>
    </p:spTree>
    <p:extLst>
      <p:ext uri="{BB962C8B-B14F-4D97-AF65-F5344CB8AC3E}">
        <p14:creationId xmlns:p14="http://schemas.microsoft.com/office/powerpoint/2010/main" val="4264254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5"/>
          <p:cNvSpPr txBox="1">
            <a:spLocks noChangeArrowheads="1"/>
          </p:cNvSpPr>
          <p:nvPr/>
        </p:nvSpPr>
        <p:spPr bwMode="auto">
          <a:xfrm>
            <a:off x="333847" y="2259404"/>
            <a:ext cx="5199662" cy="46157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nSpc>
                <a:spcPct val="130000"/>
              </a:lnSpc>
            </a:pPr>
            <a:r>
              <a:rPr lang="ja-JP" altLang="en-US" sz="1100" dirty="0">
                <a:solidFill>
                  <a:schemeClr val="tx1"/>
                </a:solidFill>
                <a:latin typeface="+mn-ea"/>
                <a:ea typeface="+mn-ea"/>
              </a:rPr>
              <a:t>① 発信元：発信元の番号（外線番号、内線番号など）で履歴を検索します。</a:t>
            </a:r>
            <a:endParaRPr lang="en-US" altLang="ja-JP" sz="1100" dirty="0">
              <a:solidFill>
                <a:schemeClr val="tx1"/>
              </a:solidFill>
              <a:latin typeface="+mn-ea"/>
              <a:ea typeface="+mn-ea"/>
            </a:endParaRPr>
          </a:p>
          <a:p>
            <a:pPr>
              <a:lnSpc>
                <a:spcPct val="130000"/>
              </a:lnSpc>
            </a:pPr>
            <a:r>
              <a:rPr lang="ja-JP" altLang="en-US" sz="1100" dirty="0">
                <a:solidFill>
                  <a:schemeClr val="tx1"/>
                </a:solidFill>
                <a:latin typeface="+mn-ea"/>
              </a:rPr>
              <a:t>② 着信先：着信先の番号（外線番号、内線番号など）で履歴を検索します。</a:t>
            </a:r>
            <a:endParaRPr lang="en-US" altLang="ja-JP" sz="1100" dirty="0">
              <a:solidFill>
                <a:schemeClr val="tx1"/>
              </a:solidFill>
              <a:latin typeface="+mn-ea"/>
            </a:endParaRPr>
          </a:p>
          <a:p>
            <a:pPr>
              <a:lnSpc>
                <a:spcPct val="130000"/>
              </a:lnSpc>
            </a:pPr>
            <a:endParaRPr lang="en-US" altLang="ja-JP" sz="400" dirty="0">
              <a:solidFill>
                <a:schemeClr val="tx1"/>
              </a:solidFill>
              <a:latin typeface="+mn-ea"/>
            </a:endParaRPr>
          </a:p>
          <a:p>
            <a:pPr>
              <a:lnSpc>
                <a:spcPct val="130000"/>
              </a:lnSpc>
            </a:pPr>
            <a:r>
              <a:rPr lang="ja-JP" altLang="en-US" sz="1100" dirty="0">
                <a:solidFill>
                  <a:schemeClr val="tx1"/>
                </a:solidFill>
                <a:latin typeface="+mn-ea"/>
              </a:rPr>
              <a:t>③ 状態：コールの状態から履歴を検索します。</a:t>
            </a:r>
            <a:endParaRPr lang="en-US" altLang="ja-JP" sz="1100" dirty="0">
              <a:solidFill>
                <a:schemeClr val="tx1"/>
              </a:solidFill>
              <a:latin typeface="+mn-ea"/>
            </a:endParaRPr>
          </a:p>
          <a:p>
            <a:pPr>
              <a:lnSpc>
                <a:spcPct val="130000"/>
              </a:lnSpc>
            </a:pPr>
            <a:endParaRPr lang="en-US" altLang="ja-JP" sz="400" dirty="0">
              <a:solidFill>
                <a:schemeClr val="tx1"/>
              </a:solidFill>
              <a:latin typeface="+mn-ea"/>
            </a:endParaRPr>
          </a:p>
          <a:p>
            <a:pPr>
              <a:lnSpc>
                <a:spcPct val="130000"/>
              </a:lnSpc>
            </a:pPr>
            <a:endParaRPr lang="en-US" altLang="ja-JP" sz="400" dirty="0">
              <a:solidFill>
                <a:schemeClr val="tx1"/>
              </a:solidFill>
              <a:latin typeface="+mn-ea"/>
            </a:endParaRPr>
          </a:p>
          <a:p>
            <a:pPr>
              <a:lnSpc>
                <a:spcPct val="130000"/>
              </a:lnSpc>
            </a:pPr>
            <a:endParaRPr lang="en-US" altLang="ja-JP" sz="400" dirty="0">
              <a:solidFill>
                <a:schemeClr val="tx1"/>
              </a:solidFill>
              <a:latin typeface="+mn-ea"/>
            </a:endParaRPr>
          </a:p>
          <a:p>
            <a:pPr>
              <a:lnSpc>
                <a:spcPct val="130000"/>
              </a:lnSpc>
            </a:pPr>
            <a:endParaRPr lang="en-US" altLang="ja-JP" sz="400" dirty="0">
              <a:solidFill>
                <a:schemeClr val="tx1"/>
              </a:solidFill>
              <a:latin typeface="+mn-ea"/>
            </a:endParaRPr>
          </a:p>
          <a:p>
            <a:pPr>
              <a:lnSpc>
                <a:spcPct val="130000"/>
              </a:lnSpc>
            </a:pPr>
            <a:endParaRPr lang="en-US" altLang="ja-JP" sz="400" dirty="0">
              <a:solidFill>
                <a:schemeClr val="tx1"/>
              </a:solidFill>
              <a:latin typeface="+mn-ea"/>
            </a:endParaRPr>
          </a:p>
          <a:p>
            <a:pPr>
              <a:lnSpc>
                <a:spcPct val="130000"/>
              </a:lnSpc>
            </a:pPr>
            <a:endParaRPr lang="en-US" altLang="ja-JP" sz="400" dirty="0">
              <a:solidFill>
                <a:schemeClr val="tx1"/>
              </a:solidFill>
              <a:latin typeface="+mn-ea"/>
            </a:endParaRPr>
          </a:p>
          <a:p>
            <a:pPr>
              <a:lnSpc>
                <a:spcPct val="130000"/>
              </a:lnSpc>
            </a:pPr>
            <a:endParaRPr lang="en-US" altLang="ja-JP" sz="1100" dirty="0">
              <a:solidFill>
                <a:schemeClr val="tx1"/>
              </a:solidFill>
              <a:latin typeface="+mn-ea"/>
            </a:endParaRPr>
          </a:p>
          <a:p>
            <a:pPr>
              <a:lnSpc>
                <a:spcPct val="130000"/>
              </a:lnSpc>
            </a:pPr>
            <a:endParaRPr lang="en-US" altLang="ja-JP" sz="1100" dirty="0">
              <a:solidFill>
                <a:schemeClr val="tx1"/>
              </a:solidFill>
              <a:latin typeface="+mn-ea"/>
            </a:endParaRPr>
          </a:p>
          <a:p>
            <a:pPr>
              <a:lnSpc>
                <a:spcPct val="130000"/>
              </a:lnSpc>
            </a:pPr>
            <a:endParaRPr lang="en-US" altLang="ja-JP" sz="1100" dirty="0">
              <a:solidFill>
                <a:schemeClr val="tx1"/>
              </a:solidFill>
              <a:latin typeface="+mn-ea"/>
            </a:endParaRPr>
          </a:p>
          <a:p>
            <a:pPr>
              <a:lnSpc>
                <a:spcPct val="130000"/>
              </a:lnSpc>
            </a:pPr>
            <a:endParaRPr lang="en-US" altLang="ja-JP" sz="400" dirty="0">
              <a:solidFill>
                <a:schemeClr val="tx1"/>
              </a:solidFill>
              <a:latin typeface="+mn-ea"/>
            </a:endParaRPr>
          </a:p>
          <a:p>
            <a:pPr>
              <a:lnSpc>
                <a:spcPct val="130000"/>
              </a:lnSpc>
            </a:pPr>
            <a:r>
              <a:rPr lang="ja-JP" altLang="en-US" sz="1100" dirty="0">
                <a:solidFill>
                  <a:schemeClr val="tx1"/>
                </a:solidFill>
                <a:latin typeface="+mn-ea"/>
              </a:rPr>
              <a:t>④ 種類：着信か発信かを選択し履歴を検索します。</a:t>
            </a:r>
            <a:endParaRPr lang="en-US" altLang="ja-JP" sz="1100" dirty="0">
              <a:solidFill>
                <a:schemeClr val="tx1"/>
              </a:solidFill>
              <a:latin typeface="+mn-ea"/>
            </a:endParaRPr>
          </a:p>
          <a:p>
            <a:pPr>
              <a:lnSpc>
                <a:spcPct val="130000"/>
              </a:lnSpc>
            </a:pPr>
            <a:endParaRPr lang="en-US" altLang="ja-JP" sz="1100" dirty="0">
              <a:solidFill>
                <a:schemeClr val="tx1"/>
              </a:solidFill>
              <a:latin typeface="+mn-ea"/>
            </a:endParaRPr>
          </a:p>
          <a:p>
            <a:pPr>
              <a:lnSpc>
                <a:spcPct val="130000"/>
              </a:lnSpc>
            </a:pPr>
            <a:endParaRPr lang="en-US" altLang="ja-JP" sz="1100" dirty="0">
              <a:solidFill>
                <a:schemeClr val="tx1"/>
              </a:solidFill>
              <a:latin typeface="+mn-ea"/>
            </a:endParaRPr>
          </a:p>
          <a:p>
            <a:pPr>
              <a:lnSpc>
                <a:spcPct val="130000"/>
              </a:lnSpc>
            </a:pPr>
            <a:endParaRPr lang="en-US" altLang="ja-JP" sz="1100" dirty="0">
              <a:solidFill>
                <a:schemeClr val="tx1"/>
              </a:solidFill>
              <a:latin typeface="+mn-ea"/>
            </a:endParaRPr>
          </a:p>
          <a:p>
            <a:pPr>
              <a:lnSpc>
                <a:spcPct val="130000"/>
              </a:lnSpc>
            </a:pPr>
            <a:endParaRPr lang="en-US" altLang="ja-JP" sz="1100" dirty="0">
              <a:solidFill>
                <a:schemeClr val="tx1"/>
              </a:solidFill>
              <a:latin typeface="+mn-ea"/>
            </a:endParaRPr>
          </a:p>
          <a:p>
            <a:pPr>
              <a:lnSpc>
                <a:spcPct val="130000"/>
              </a:lnSpc>
            </a:pPr>
            <a:r>
              <a:rPr lang="ja-JP" altLang="en-US" sz="1100" dirty="0">
                <a:solidFill>
                  <a:schemeClr val="tx1"/>
                </a:solidFill>
                <a:latin typeface="+mn-ea"/>
              </a:rPr>
              <a:t>⑤ オペレータ：オペレーター毎の履歴を検索します。</a:t>
            </a:r>
            <a:endParaRPr lang="en-US" altLang="ja-JP" sz="1100" dirty="0">
              <a:solidFill>
                <a:schemeClr val="tx1"/>
              </a:solidFill>
              <a:latin typeface="+mn-ea"/>
            </a:endParaRPr>
          </a:p>
          <a:p>
            <a:pPr>
              <a:lnSpc>
                <a:spcPct val="130000"/>
              </a:lnSpc>
            </a:pPr>
            <a:endParaRPr lang="en-US" altLang="ja-JP" sz="1100" dirty="0">
              <a:solidFill>
                <a:schemeClr val="tx1"/>
              </a:solidFill>
              <a:latin typeface="+mn-ea"/>
            </a:endParaRPr>
          </a:p>
          <a:p>
            <a:pPr>
              <a:lnSpc>
                <a:spcPct val="130000"/>
              </a:lnSpc>
            </a:pPr>
            <a:endParaRPr lang="en-US" altLang="ja-JP" sz="1100" dirty="0">
              <a:solidFill>
                <a:schemeClr val="tx1"/>
              </a:solidFill>
              <a:latin typeface="+mn-ea"/>
            </a:endParaRPr>
          </a:p>
          <a:p>
            <a:pPr>
              <a:lnSpc>
                <a:spcPct val="130000"/>
              </a:lnSpc>
            </a:pPr>
            <a:endParaRPr lang="en-US" altLang="ja-JP" sz="1100" dirty="0">
              <a:solidFill>
                <a:schemeClr val="tx1"/>
              </a:solidFill>
              <a:latin typeface="+mn-ea"/>
            </a:endParaRPr>
          </a:p>
          <a:p>
            <a:pPr>
              <a:lnSpc>
                <a:spcPct val="130000"/>
              </a:lnSpc>
            </a:pPr>
            <a:endParaRPr lang="en-US" altLang="ja-JP" sz="1100" dirty="0">
              <a:solidFill>
                <a:schemeClr val="tx1"/>
              </a:solidFill>
              <a:latin typeface="+mn-ea"/>
            </a:endParaRPr>
          </a:p>
          <a:p>
            <a:pPr>
              <a:lnSpc>
                <a:spcPct val="130000"/>
              </a:lnSpc>
            </a:pPr>
            <a:r>
              <a:rPr lang="ja-JP" altLang="en-US" sz="1100" dirty="0">
                <a:solidFill>
                  <a:schemeClr val="tx1"/>
                </a:solidFill>
                <a:latin typeface="+mn-ea"/>
              </a:rPr>
              <a:t>⑥ 日付レンジ：期間を指定し履歴を検索します。</a:t>
            </a:r>
            <a:endParaRPr lang="en-US" altLang="ja-JP" sz="1100" dirty="0">
              <a:solidFill>
                <a:schemeClr val="tx1"/>
              </a:solidFill>
              <a:latin typeface="+mn-ea"/>
            </a:endParaRPr>
          </a:p>
        </p:txBody>
      </p:sp>
      <p:grpSp>
        <p:nvGrpSpPr>
          <p:cNvPr id="7" name="グループ化 6"/>
          <p:cNvGrpSpPr/>
          <p:nvPr/>
        </p:nvGrpSpPr>
        <p:grpSpPr>
          <a:xfrm>
            <a:off x="248537" y="1189887"/>
            <a:ext cx="8643943" cy="862442"/>
            <a:chOff x="248537" y="1354987"/>
            <a:chExt cx="8643943" cy="862442"/>
          </a:xfrm>
        </p:grpSpPr>
        <p:pic>
          <p:nvPicPr>
            <p:cNvPr id="3" name="Picture 1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48538" y="1354987"/>
              <a:ext cx="8643942" cy="850282"/>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0" name="正方形/長方形 9"/>
            <p:cNvSpPr/>
            <p:nvPr/>
          </p:nvSpPr>
          <p:spPr bwMode="auto">
            <a:xfrm>
              <a:off x="248537" y="1639222"/>
              <a:ext cx="6987759" cy="578207"/>
            </a:xfrm>
            <a:prstGeom prst="rect">
              <a:avLst/>
            </a:prstGeom>
            <a:noFill/>
            <a:ln w="1905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charset="-128"/>
              </a:endParaRPr>
            </a:p>
          </p:txBody>
        </p:sp>
        <p:sp>
          <p:nvSpPr>
            <p:cNvPr id="16" name="Text Box 28"/>
            <p:cNvSpPr txBox="1">
              <a:spLocks noChangeArrowheads="1"/>
            </p:cNvSpPr>
            <p:nvPr/>
          </p:nvSpPr>
          <p:spPr bwMode="auto">
            <a:xfrm>
              <a:off x="1131130" y="1604995"/>
              <a:ext cx="414194" cy="371513"/>
            </a:xfrm>
            <a:prstGeom prst="rect">
              <a:avLst/>
            </a:prstGeom>
            <a:noFill/>
            <a:ln w="19050">
              <a:noFill/>
              <a:prstDash val="dash"/>
              <a:miter lim="800000"/>
              <a:headEnd/>
              <a:tailEnd/>
            </a:ln>
            <a:effectLst/>
          </p:spPr>
          <p:txBody>
            <a:bodyPr wrap="none" lIns="90000" tIns="46800" rIns="90000" bIns="46800" anchor="ctr" anchorCtr="0">
              <a:spAutoFit/>
            </a:bodyPr>
            <a:lstStyle/>
            <a:p>
              <a:pPr algn="ctr"/>
              <a:r>
                <a:rPr lang="en-US" altLang="ja-JP" b="1" dirty="0">
                  <a:solidFill>
                    <a:schemeClr val="tx1"/>
                  </a:solidFill>
                </a:rPr>
                <a:t>①</a:t>
              </a:r>
            </a:p>
          </p:txBody>
        </p:sp>
        <p:sp>
          <p:nvSpPr>
            <p:cNvPr id="17" name="Text Box 28"/>
            <p:cNvSpPr txBox="1">
              <a:spLocks noChangeArrowheads="1"/>
            </p:cNvSpPr>
            <p:nvPr/>
          </p:nvSpPr>
          <p:spPr bwMode="auto">
            <a:xfrm>
              <a:off x="4880577" y="1611830"/>
              <a:ext cx="414194" cy="371513"/>
            </a:xfrm>
            <a:prstGeom prst="rect">
              <a:avLst/>
            </a:prstGeom>
            <a:noFill/>
            <a:ln w="19050">
              <a:noFill/>
              <a:prstDash val="dash"/>
              <a:miter lim="800000"/>
              <a:headEnd/>
              <a:tailEnd/>
            </a:ln>
            <a:effectLst/>
          </p:spPr>
          <p:txBody>
            <a:bodyPr wrap="none" lIns="90000" tIns="46800" rIns="90000" bIns="46800" anchor="ctr" anchorCtr="0">
              <a:spAutoFit/>
            </a:bodyPr>
            <a:lstStyle/>
            <a:p>
              <a:pPr algn="ctr"/>
              <a:r>
                <a:rPr lang="ja-JP" altLang="en-US" b="1" dirty="0">
                  <a:solidFill>
                    <a:schemeClr val="tx1"/>
                  </a:solidFill>
                </a:rPr>
                <a:t>②</a:t>
              </a:r>
              <a:endParaRPr lang="en-US" altLang="ja-JP" b="1" dirty="0">
                <a:solidFill>
                  <a:schemeClr val="tx1"/>
                </a:solidFill>
              </a:endParaRPr>
            </a:p>
          </p:txBody>
        </p:sp>
        <p:sp>
          <p:nvSpPr>
            <p:cNvPr id="18" name="Text Box 28"/>
            <p:cNvSpPr txBox="1">
              <a:spLocks noChangeArrowheads="1"/>
            </p:cNvSpPr>
            <p:nvPr/>
          </p:nvSpPr>
          <p:spPr bwMode="auto">
            <a:xfrm>
              <a:off x="6017837" y="1605046"/>
              <a:ext cx="414194" cy="371513"/>
            </a:xfrm>
            <a:prstGeom prst="rect">
              <a:avLst/>
            </a:prstGeom>
            <a:noFill/>
            <a:ln w="19050">
              <a:noFill/>
              <a:prstDash val="dash"/>
              <a:miter lim="800000"/>
              <a:headEnd/>
              <a:tailEnd/>
            </a:ln>
            <a:effectLst/>
          </p:spPr>
          <p:txBody>
            <a:bodyPr wrap="none" lIns="90000" tIns="46800" rIns="90000" bIns="46800" anchor="ctr" anchorCtr="0">
              <a:spAutoFit/>
            </a:bodyPr>
            <a:lstStyle/>
            <a:p>
              <a:pPr algn="ctr"/>
              <a:r>
                <a:rPr lang="ja-JP" altLang="en-US" b="1" dirty="0">
                  <a:solidFill>
                    <a:schemeClr val="tx1"/>
                  </a:solidFill>
                </a:rPr>
                <a:t>③</a:t>
              </a:r>
              <a:endParaRPr lang="en-US" altLang="ja-JP" b="1" dirty="0">
                <a:solidFill>
                  <a:schemeClr val="tx1"/>
                </a:solidFill>
              </a:endParaRPr>
            </a:p>
          </p:txBody>
        </p:sp>
        <p:sp>
          <p:nvSpPr>
            <p:cNvPr id="19" name="Text Box 28"/>
            <p:cNvSpPr txBox="1">
              <a:spLocks noChangeArrowheads="1"/>
            </p:cNvSpPr>
            <p:nvPr/>
          </p:nvSpPr>
          <p:spPr bwMode="auto">
            <a:xfrm>
              <a:off x="6801685" y="1606574"/>
              <a:ext cx="414194" cy="371513"/>
            </a:xfrm>
            <a:prstGeom prst="rect">
              <a:avLst/>
            </a:prstGeom>
            <a:noFill/>
            <a:ln w="19050">
              <a:noFill/>
              <a:prstDash val="dash"/>
              <a:miter lim="800000"/>
              <a:headEnd/>
              <a:tailEnd/>
            </a:ln>
            <a:effectLst/>
          </p:spPr>
          <p:txBody>
            <a:bodyPr wrap="none" lIns="90000" tIns="46800" rIns="90000" bIns="46800" anchor="ctr" anchorCtr="0">
              <a:spAutoFit/>
            </a:bodyPr>
            <a:lstStyle/>
            <a:p>
              <a:pPr algn="ctr"/>
              <a:r>
                <a:rPr lang="ja-JP" altLang="en-US" b="1" dirty="0">
                  <a:solidFill>
                    <a:schemeClr val="tx1"/>
                  </a:solidFill>
                </a:rPr>
                <a:t>④</a:t>
              </a:r>
              <a:endParaRPr lang="en-US" altLang="ja-JP" b="1" dirty="0">
                <a:solidFill>
                  <a:schemeClr val="tx1"/>
                </a:solidFill>
              </a:endParaRPr>
            </a:p>
          </p:txBody>
        </p:sp>
        <p:sp>
          <p:nvSpPr>
            <p:cNvPr id="20" name="Text Box 28"/>
            <p:cNvSpPr txBox="1">
              <a:spLocks noChangeArrowheads="1"/>
            </p:cNvSpPr>
            <p:nvPr/>
          </p:nvSpPr>
          <p:spPr bwMode="auto">
            <a:xfrm>
              <a:off x="2170423" y="1807853"/>
              <a:ext cx="414194" cy="371513"/>
            </a:xfrm>
            <a:prstGeom prst="rect">
              <a:avLst/>
            </a:prstGeom>
            <a:noFill/>
            <a:ln w="19050">
              <a:noFill/>
              <a:prstDash val="dash"/>
              <a:miter lim="800000"/>
              <a:headEnd/>
              <a:tailEnd/>
            </a:ln>
            <a:effectLst/>
          </p:spPr>
          <p:txBody>
            <a:bodyPr wrap="none" lIns="90000" tIns="46800" rIns="90000" bIns="46800" anchor="ctr" anchorCtr="0">
              <a:spAutoFit/>
            </a:bodyPr>
            <a:lstStyle/>
            <a:p>
              <a:pPr algn="ctr"/>
              <a:r>
                <a:rPr lang="ja-JP" altLang="en-US" b="1" dirty="0">
                  <a:solidFill>
                    <a:schemeClr val="tx1"/>
                  </a:solidFill>
                </a:rPr>
                <a:t>⑤</a:t>
              </a:r>
              <a:endParaRPr lang="en-US" altLang="ja-JP" b="1" dirty="0">
                <a:solidFill>
                  <a:schemeClr val="tx1"/>
                </a:solidFill>
              </a:endParaRPr>
            </a:p>
          </p:txBody>
        </p:sp>
        <p:sp>
          <p:nvSpPr>
            <p:cNvPr id="21" name="Text Box 28"/>
            <p:cNvSpPr txBox="1">
              <a:spLocks noChangeArrowheads="1"/>
            </p:cNvSpPr>
            <p:nvPr/>
          </p:nvSpPr>
          <p:spPr bwMode="auto">
            <a:xfrm>
              <a:off x="5550747" y="1813734"/>
              <a:ext cx="414194" cy="371513"/>
            </a:xfrm>
            <a:prstGeom prst="rect">
              <a:avLst/>
            </a:prstGeom>
            <a:noFill/>
            <a:ln w="19050">
              <a:noFill/>
              <a:prstDash val="dash"/>
              <a:miter lim="800000"/>
              <a:headEnd/>
              <a:tailEnd/>
            </a:ln>
            <a:effectLst/>
          </p:spPr>
          <p:txBody>
            <a:bodyPr wrap="none" lIns="90000" tIns="46800" rIns="90000" bIns="46800" anchor="ctr" anchorCtr="0">
              <a:spAutoFit/>
            </a:bodyPr>
            <a:lstStyle/>
            <a:p>
              <a:pPr algn="ctr"/>
              <a:r>
                <a:rPr lang="ja-JP" altLang="en-US" b="1" dirty="0">
                  <a:solidFill>
                    <a:schemeClr val="tx1"/>
                  </a:solidFill>
                </a:rPr>
                <a:t>⑥</a:t>
              </a:r>
              <a:endParaRPr lang="en-US" altLang="ja-JP" b="1" dirty="0">
                <a:solidFill>
                  <a:schemeClr val="tx1"/>
                </a:solidFill>
              </a:endParaRPr>
            </a:p>
          </p:txBody>
        </p:sp>
      </p:grpSp>
      <p:sp>
        <p:nvSpPr>
          <p:cNvPr id="31" name="Rectangle 4"/>
          <p:cNvSpPr>
            <a:spLocks noChangeArrowheads="1"/>
          </p:cNvSpPr>
          <p:nvPr/>
        </p:nvSpPr>
        <p:spPr bwMode="auto">
          <a:xfrm>
            <a:off x="0" y="0"/>
            <a:ext cx="2892436"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000000"/>
                </a:solidFill>
                <a:latin typeface="+mj-ea"/>
                <a:ea typeface="+mj-ea"/>
              </a:rPr>
              <a:t>■</a:t>
            </a:r>
            <a:r>
              <a:rPr lang="ja-JP" altLang="en-US" b="1" dirty="0">
                <a:solidFill>
                  <a:srgbClr val="000000"/>
                </a:solidFill>
                <a:latin typeface="+mj-ea"/>
                <a:ea typeface="+mj-ea"/>
              </a:rPr>
              <a:t>　発着信履歴の検索方法</a:t>
            </a:r>
          </a:p>
        </p:txBody>
      </p:sp>
      <p:grpSp>
        <p:nvGrpSpPr>
          <p:cNvPr id="15" name="グループ化 14"/>
          <p:cNvGrpSpPr/>
          <p:nvPr/>
        </p:nvGrpSpPr>
        <p:grpSpPr>
          <a:xfrm>
            <a:off x="611352" y="5608552"/>
            <a:ext cx="1277741" cy="729368"/>
            <a:chOff x="5571701" y="5722852"/>
            <a:chExt cx="1277741" cy="729368"/>
          </a:xfrm>
        </p:grpSpPr>
        <p:pic>
          <p:nvPicPr>
            <p:cNvPr id="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71701" y="5722852"/>
              <a:ext cx="1277741" cy="723114"/>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3" name="角丸四角形 32"/>
            <p:cNvSpPr/>
            <p:nvPr/>
          </p:nvSpPr>
          <p:spPr bwMode="auto">
            <a:xfrm>
              <a:off x="6099748" y="6011840"/>
              <a:ext cx="684339" cy="440380"/>
            </a:xfrm>
            <a:prstGeom prst="roundRect">
              <a:avLst/>
            </a:prstGeom>
            <a:noFill/>
            <a:ln w="19050" cap="flat" cmpd="sng" algn="ctr">
              <a:solidFill>
                <a:srgbClr val="FF0000">
                  <a:alpha val="50000"/>
                </a:srgbClr>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charset="-128"/>
              </a:endParaRPr>
            </a:p>
          </p:txBody>
        </p:sp>
      </p:grpSp>
      <p:sp>
        <p:nvSpPr>
          <p:cNvPr id="30" name="Rectangle 3"/>
          <p:cNvSpPr>
            <a:spLocks noChangeArrowheads="1"/>
          </p:cNvSpPr>
          <p:nvPr/>
        </p:nvSpPr>
        <p:spPr bwMode="auto">
          <a:xfrm>
            <a:off x="256381" y="530538"/>
            <a:ext cx="3562491"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1600" dirty="0">
                <a:solidFill>
                  <a:srgbClr val="000000"/>
                </a:solidFill>
              </a:rPr>
              <a:t>［</a:t>
            </a:r>
            <a:r>
              <a:rPr lang="ja-JP" altLang="ja-JP" sz="1600" dirty="0">
                <a:solidFill>
                  <a:srgbClr val="000000"/>
                </a:solidFill>
              </a:rPr>
              <a:t>レポート・履歴</a:t>
            </a:r>
            <a:r>
              <a:rPr lang="ja-JP" altLang="en-US" sz="1600" dirty="0">
                <a:solidFill>
                  <a:srgbClr val="000000"/>
                </a:solidFill>
              </a:rPr>
              <a:t>］ → ［発着信履歴一覧］</a:t>
            </a:r>
            <a:endParaRPr lang="en-US" sz="1600" dirty="0">
              <a:solidFill>
                <a:srgbClr val="000000"/>
              </a:solidFill>
            </a:endParaRPr>
          </a:p>
        </p:txBody>
      </p:sp>
      <p:grpSp>
        <p:nvGrpSpPr>
          <p:cNvPr id="11" name="グループ化 10"/>
          <p:cNvGrpSpPr/>
          <p:nvPr/>
        </p:nvGrpSpPr>
        <p:grpSpPr>
          <a:xfrm>
            <a:off x="611352" y="3079750"/>
            <a:ext cx="6187681" cy="1123677"/>
            <a:chOff x="611352" y="3079750"/>
            <a:chExt cx="6187681" cy="1123677"/>
          </a:xfrm>
        </p:grpSpPr>
        <p:pic>
          <p:nvPicPr>
            <p:cNvPr id="5"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11352" y="3079750"/>
              <a:ext cx="1128487" cy="107887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2" name="角丸四角形 31"/>
            <p:cNvSpPr/>
            <p:nvPr/>
          </p:nvSpPr>
          <p:spPr bwMode="auto">
            <a:xfrm>
              <a:off x="944449" y="3427016"/>
              <a:ext cx="713856" cy="709235"/>
            </a:xfrm>
            <a:prstGeom prst="roundRect">
              <a:avLst/>
            </a:prstGeom>
            <a:noFill/>
            <a:ln w="19050" cap="flat" cmpd="sng" algn="ctr">
              <a:solidFill>
                <a:srgbClr val="FF0000">
                  <a:alpha val="50000"/>
                </a:srgbClr>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charset="-128"/>
              </a:endParaRPr>
            </a:p>
          </p:txBody>
        </p:sp>
        <p:sp>
          <p:nvSpPr>
            <p:cNvPr id="34" name="Text Box 35"/>
            <p:cNvSpPr txBox="1">
              <a:spLocks noChangeArrowheads="1"/>
            </p:cNvSpPr>
            <p:nvPr/>
          </p:nvSpPr>
          <p:spPr bwMode="auto">
            <a:xfrm>
              <a:off x="2059722" y="3228672"/>
              <a:ext cx="4739311" cy="97475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nSpc>
                  <a:spcPct val="130000"/>
                </a:lnSpc>
              </a:pPr>
              <a:r>
                <a:rPr lang="ja-JP" altLang="en-US" sz="1100" dirty="0">
                  <a:solidFill>
                    <a:schemeClr val="tx1"/>
                  </a:solidFill>
                  <a:latin typeface="+mn-ea"/>
                </a:rPr>
                <a:t>・ キャンセル：架電先と繋がらずオペレーターやシステム側で切断した場合</a:t>
              </a:r>
              <a:endParaRPr lang="en-US" altLang="ja-JP" sz="1100" dirty="0">
                <a:solidFill>
                  <a:schemeClr val="tx1"/>
                </a:solidFill>
                <a:latin typeface="+mn-ea"/>
              </a:endParaRPr>
            </a:p>
            <a:p>
              <a:pPr>
                <a:lnSpc>
                  <a:spcPct val="130000"/>
                </a:lnSpc>
              </a:pPr>
              <a:r>
                <a:rPr lang="ja-JP" altLang="en-US" sz="1100" dirty="0">
                  <a:solidFill>
                    <a:schemeClr val="tx1"/>
                  </a:solidFill>
                  <a:latin typeface="+mn-ea"/>
                </a:rPr>
                <a:t>・ 発着信中：発着信を行っている状態</a:t>
              </a:r>
              <a:endParaRPr lang="en-US" altLang="ja-JP" sz="1100" dirty="0">
                <a:solidFill>
                  <a:schemeClr val="tx1"/>
                </a:solidFill>
                <a:latin typeface="+mn-ea"/>
              </a:endParaRPr>
            </a:p>
            <a:p>
              <a:pPr>
                <a:lnSpc>
                  <a:spcPct val="130000"/>
                </a:lnSpc>
              </a:pPr>
              <a:r>
                <a:rPr lang="ja-JP" altLang="en-US" sz="1100" dirty="0">
                  <a:solidFill>
                    <a:schemeClr val="tx1"/>
                  </a:solidFill>
                  <a:latin typeface="+mn-ea"/>
                </a:rPr>
                <a:t>・ 完了：通話が成立した場合（留守番等含む）</a:t>
              </a:r>
              <a:endParaRPr lang="en-US" altLang="ja-JP" sz="1100" dirty="0">
                <a:solidFill>
                  <a:schemeClr val="tx1"/>
                </a:solidFill>
                <a:latin typeface="+mn-ea"/>
              </a:endParaRPr>
            </a:p>
            <a:p>
              <a:pPr>
                <a:lnSpc>
                  <a:spcPct val="130000"/>
                </a:lnSpc>
              </a:pPr>
              <a:r>
                <a:rPr lang="ja-JP" altLang="en-US" sz="1100" dirty="0">
                  <a:solidFill>
                    <a:schemeClr val="tx1"/>
                  </a:solidFill>
                  <a:latin typeface="+mn-ea"/>
                </a:rPr>
                <a:t>・ 通話中：オペレーターが通話している状態</a:t>
              </a:r>
              <a:endParaRPr lang="en-US" altLang="ja-JP" sz="1100" dirty="0">
                <a:solidFill>
                  <a:schemeClr val="tx1"/>
                </a:solidFill>
                <a:latin typeface="+mn-ea"/>
              </a:endParaRPr>
            </a:p>
          </p:txBody>
        </p:sp>
        <p:sp>
          <p:nvSpPr>
            <p:cNvPr id="35" name="右中かっこ 34"/>
            <p:cNvSpPr/>
            <p:nvPr/>
          </p:nvSpPr>
          <p:spPr bwMode="auto">
            <a:xfrm>
              <a:off x="1787661" y="3459112"/>
              <a:ext cx="202340" cy="650346"/>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charset="-128"/>
              </a:endParaRPr>
            </a:p>
          </p:txBody>
        </p:sp>
      </p:grpSp>
      <p:grpSp>
        <p:nvGrpSpPr>
          <p:cNvPr id="22" name="グループ化 21"/>
          <p:cNvGrpSpPr/>
          <p:nvPr/>
        </p:nvGrpSpPr>
        <p:grpSpPr>
          <a:xfrm>
            <a:off x="618972" y="4543441"/>
            <a:ext cx="782395" cy="728662"/>
            <a:chOff x="611352" y="4636786"/>
            <a:chExt cx="782395" cy="728662"/>
          </a:xfrm>
        </p:grpSpPr>
        <p:pic>
          <p:nvPicPr>
            <p:cNvPr id="6"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11352" y="4636786"/>
              <a:ext cx="782395" cy="728662"/>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4" name="角丸四角形 23"/>
            <p:cNvSpPr/>
            <p:nvPr/>
          </p:nvSpPr>
          <p:spPr bwMode="auto">
            <a:xfrm>
              <a:off x="926334" y="4942040"/>
              <a:ext cx="467413" cy="400345"/>
            </a:xfrm>
            <a:prstGeom prst="roundRect">
              <a:avLst/>
            </a:prstGeom>
            <a:noFill/>
            <a:ln w="19050" cap="flat" cmpd="sng" algn="ctr">
              <a:solidFill>
                <a:srgbClr val="FF0000">
                  <a:alpha val="50000"/>
                </a:srgbClr>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charset="-128"/>
              </a:endParaRPr>
            </a:p>
          </p:txBody>
        </p:sp>
      </p:grpSp>
      <p:sp>
        <p:nvSpPr>
          <p:cNvPr id="8" name="スライド番号プレースホルダー 7"/>
          <p:cNvSpPr>
            <a:spLocks noGrp="1"/>
          </p:cNvSpPr>
          <p:nvPr>
            <p:ph type="sldNum" idx="12"/>
          </p:nvPr>
        </p:nvSpPr>
        <p:spPr/>
        <p:txBody>
          <a:bodyPr/>
          <a:lstStyle/>
          <a:p>
            <a:fld id="{C667ACF3-2837-4D0C-8A93-89785C413AFF}" type="slidenum">
              <a:rPr lang="en-US" smtClean="0"/>
              <a:pPr/>
              <a:t>6</a:t>
            </a:fld>
            <a:endParaRPr lang="en-US" dirty="0"/>
          </a:p>
        </p:txBody>
      </p:sp>
    </p:spTree>
    <p:extLst>
      <p:ext uri="{BB962C8B-B14F-4D97-AF65-F5344CB8AC3E}">
        <p14:creationId xmlns:p14="http://schemas.microsoft.com/office/powerpoint/2010/main" val="4158227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43038" y="1817162"/>
            <a:ext cx="8659727" cy="14241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nSpc>
                <a:spcPct val="120000"/>
              </a:lnSpc>
            </a:pPr>
            <a:r>
              <a:rPr lang="en-US" sz="1200" dirty="0">
                <a:latin typeface="+mn-ea"/>
                <a:ea typeface="+mn-ea"/>
              </a:rPr>
              <a:t>■</a:t>
            </a:r>
            <a:r>
              <a:rPr lang="ja-JP" altLang="en-US" sz="1200" dirty="0">
                <a:latin typeface="+mn-ea"/>
                <a:ea typeface="+mn-ea"/>
              </a:rPr>
              <a:t> 検索条件</a:t>
            </a:r>
            <a:r>
              <a:rPr lang="ja-JP" altLang="en-US" sz="1200" dirty="0">
                <a:latin typeface="+mn-ea"/>
              </a:rPr>
              <a:t>の設定方法</a:t>
            </a:r>
            <a:endParaRPr lang="ja-JP" sz="1200" dirty="0">
              <a:latin typeface="+mn-ea"/>
              <a:ea typeface="+mn-ea"/>
            </a:endParaRPr>
          </a:p>
          <a:p>
            <a:pPr>
              <a:lnSpc>
                <a:spcPct val="120000"/>
              </a:lnSpc>
            </a:pPr>
            <a:r>
              <a:rPr lang="ja-JP" altLang="ja-JP" sz="1200" dirty="0">
                <a:latin typeface="+mn-ea"/>
                <a:ea typeface="+mn-ea"/>
              </a:rPr>
              <a:t>①</a:t>
            </a:r>
            <a:r>
              <a:rPr lang="ja-JP" altLang="en-US" sz="1200" dirty="0">
                <a:latin typeface="+mn-ea"/>
                <a:ea typeface="+mn-ea"/>
              </a:rPr>
              <a:t> 発信元：発信元の</a:t>
            </a:r>
            <a:r>
              <a:rPr lang="ja-JP" sz="1200" dirty="0">
                <a:latin typeface="+mn-ea"/>
                <a:ea typeface="+mn-ea"/>
              </a:rPr>
              <a:t>内線番号を</a:t>
            </a:r>
            <a:r>
              <a:rPr lang="ja-JP" altLang="en-US" sz="1200" dirty="0">
                <a:latin typeface="+mn-ea"/>
                <a:ea typeface="+mn-ea"/>
              </a:rPr>
              <a:t>入力</a:t>
            </a:r>
            <a:r>
              <a:rPr lang="ja-JP" sz="1200" dirty="0">
                <a:latin typeface="+mn-ea"/>
                <a:ea typeface="+mn-ea"/>
              </a:rPr>
              <a:t>して</a:t>
            </a:r>
            <a:r>
              <a:rPr lang="ja-JP" altLang="en-US" sz="1200" dirty="0">
                <a:latin typeface="+mn-ea"/>
                <a:ea typeface="+mn-ea"/>
              </a:rPr>
              <a:t>下さい</a:t>
            </a:r>
            <a:r>
              <a:rPr lang="ja-JP" sz="1200" dirty="0">
                <a:latin typeface="+mn-ea"/>
                <a:ea typeface="+mn-ea"/>
              </a:rPr>
              <a:t>。　</a:t>
            </a:r>
          </a:p>
          <a:p>
            <a:pPr>
              <a:lnSpc>
                <a:spcPct val="120000"/>
              </a:lnSpc>
            </a:pPr>
            <a:r>
              <a:rPr lang="ja-JP" altLang="ja-JP" sz="1200" dirty="0">
                <a:latin typeface="+mn-ea"/>
                <a:ea typeface="+mn-ea"/>
              </a:rPr>
              <a:t>②</a:t>
            </a:r>
            <a:r>
              <a:rPr lang="ja-JP" altLang="en-US" sz="1200" dirty="0">
                <a:latin typeface="+mn-ea"/>
                <a:ea typeface="+mn-ea"/>
              </a:rPr>
              <a:t> 着信先：</a:t>
            </a:r>
            <a:r>
              <a:rPr lang="ja-JP" sz="1200" dirty="0">
                <a:latin typeface="+mn-ea"/>
                <a:ea typeface="+mn-ea"/>
              </a:rPr>
              <a:t>「</a:t>
            </a:r>
            <a:r>
              <a:rPr lang="en-US" sz="1200" dirty="0">
                <a:latin typeface="+mn-ea"/>
                <a:ea typeface="+mn-ea"/>
              </a:rPr>
              <a:t>0</a:t>
            </a:r>
            <a:r>
              <a:rPr lang="ja-JP" sz="1200" dirty="0">
                <a:latin typeface="+mn-ea"/>
                <a:ea typeface="+mn-ea"/>
              </a:rPr>
              <a:t>」（ゼロ）を設定して</a:t>
            </a:r>
            <a:r>
              <a:rPr lang="ja-JP" altLang="en-US" sz="1200" dirty="0">
                <a:latin typeface="+mn-ea"/>
                <a:ea typeface="+mn-ea"/>
              </a:rPr>
              <a:t>下さい</a:t>
            </a:r>
            <a:r>
              <a:rPr lang="ja-JP" sz="1200" dirty="0">
                <a:latin typeface="+mn-ea"/>
                <a:ea typeface="+mn-ea"/>
              </a:rPr>
              <a:t>。</a:t>
            </a:r>
            <a:endParaRPr lang="en-US" altLang="ja-JP" sz="1200" dirty="0">
              <a:latin typeface="+mn-ea"/>
              <a:ea typeface="+mn-ea"/>
            </a:endParaRPr>
          </a:p>
          <a:p>
            <a:pPr>
              <a:lnSpc>
                <a:spcPct val="120000"/>
              </a:lnSpc>
            </a:pPr>
            <a:r>
              <a:rPr lang="ja-JP" altLang="en-US" sz="1200" dirty="0">
                <a:latin typeface="+mn-ea"/>
                <a:ea typeface="+mn-ea"/>
              </a:rPr>
              <a:t>     </a:t>
            </a:r>
            <a:r>
              <a:rPr lang="en-US" altLang="ja-JP" sz="1200" dirty="0">
                <a:latin typeface="+mn-ea"/>
                <a:ea typeface="+mn-ea"/>
              </a:rPr>
              <a:t>※</a:t>
            </a:r>
            <a:r>
              <a:rPr lang="ja-JP" altLang="en-US" sz="1200" dirty="0">
                <a:latin typeface="+mn-ea"/>
                <a:ea typeface="+mn-ea"/>
              </a:rPr>
              <a:t> 外線番号通知プレフィックスを利用している場合は、プレフィックス番号を入力し別途履歴検索を行って下さい。</a:t>
            </a:r>
            <a:endParaRPr lang="en-US" altLang="ja-JP" sz="1200" dirty="0">
              <a:latin typeface="+mn-ea"/>
              <a:ea typeface="+mn-ea"/>
            </a:endParaRPr>
          </a:p>
          <a:p>
            <a:pPr>
              <a:lnSpc>
                <a:spcPct val="120000"/>
              </a:lnSpc>
            </a:pPr>
            <a:r>
              <a:rPr lang="ja-JP" altLang="en-US" sz="1200" dirty="0">
                <a:latin typeface="+mn-ea"/>
              </a:rPr>
              <a:t>③ 種類：「発信」を選択して下さい。</a:t>
            </a:r>
            <a:endParaRPr lang="ja-JP" altLang="ja-JP" sz="1200" dirty="0">
              <a:latin typeface="+mn-ea"/>
            </a:endParaRPr>
          </a:p>
          <a:p>
            <a:pPr>
              <a:lnSpc>
                <a:spcPct val="120000"/>
              </a:lnSpc>
            </a:pPr>
            <a:r>
              <a:rPr lang="ja-JP" altLang="en-US" sz="1200" dirty="0">
                <a:latin typeface="+mn-ea"/>
                <a:ea typeface="+mn-ea"/>
              </a:rPr>
              <a:t>④ 日付レンジ：</a:t>
            </a:r>
            <a:r>
              <a:rPr lang="ja-JP" sz="1200" dirty="0">
                <a:latin typeface="+mn-ea"/>
                <a:ea typeface="+mn-ea"/>
              </a:rPr>
              <a:t>期間を設定し</a:t>
            </a:r>
            <a:r>
              <a:rPr lang="ja-JP" altLang="en-US" sz="1200" dirty="0">
                <a:latin typeface="+mn-ea"/>
                <a:ea typeface="+mn-ea"/>
              </a:rPr>
              <a:t>、</a:t>
            </a:r>
            <a:r>
              <a:rPr lang="ja-JP" sz="1200" dirty="0">
                <a:latin typeface="+mn-ea"/>
                <a:ea typeface="+mn-ea"/>
              </a:rPr>
              <a:t>検索ボタンを選択して</a:t>
            </a:r>
            <a:r>
              <a:rPr lang="ja-JP" altLang="en-US" sz="1200" dirty="0">
                <a:latin typeface="+mn-ea"/>
                <a:ea typeface="+mn-ea"/>
              </a:rPr>
              <a:t>下さい</a:t>
            </a:r>
            <a:r>
              <a:rPr lang="ja-JP" sz="1200" dirty="0">
                <a:latin typeface="+mn-ea"/>
                <a:ea typeface="+mn-ea"/>
              </a:rPr>
              <a:t>。</a:t>
            </a:r>
            <a:endParaRPr lang="en-US" altLang="ja-JP" sz="1200" dirty="0">
              <a:latin typeface="+mn-ea"/>
              <a:ea typeface="+mn-ea"/>
            </a:endParaRPr>
          </a:p>
        </p:txBody>
      </p:sp>
      <p:sp>
        <p:nvSpPr>
          <p:cNvPr id="6147" name="Rectangle 3"/>
          <p:cNvSpPr>
            <a:spLocks noChangeArrowheads="1"/>
          </p:cNvSpPr>
          <p:nvPr/>
        </p:nvSpPr>
        <p:spPr bwMode="auto">
          <a:xfrm>
            <a:off x="0" y="0"/>
            <a:ext cx="544281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000000"/>
                </a:solidFill>
                <a:latin typeface="+mj-ea"/>
                <a:ea typeface="+mj-ea"/>
              </a:rPr>
              <a:t>■ </a:t>
            </a:r>
            <a:r>
              <a:rPr lang="ja-JP" altLang="en-US" b="1" dirty="0">
                <a:solidFill>
                  <a:srgbClr val="000000"/>
                </a:solidFill>
                <a:latin typeface="+mj-ea"/>
                <a:ea typeface="+mj-ea"/>
              </a:rPr>
              <a:t>（</a:t>
            </a:r>
            <a:r>
              <a:rPr lang="ja-JP" b="1" dirty="0">
                <a:solidFill>
                  <a:srgbClr val="000000"/>
                </a:solidFill>
                <a:latin typeface="+mj-ea"/>
                <a:ea typeface="+mj-ea"/>
              </a:rPr>
              <a:t>プレビュー発信</a:t>
            </a:r>
            <a:r>
              <a:rPr lang="ja-JP" altLang="en-US" b="1" dirty="0">
                <a:solidFill>
                  <a:srgbClr val="000000"/>
                </a:solidFill>
                <a:latin typeface="+mj-ea"/>
                <a:ea typeface="+mj-ea"/>
              </a:rPr>
              <a:t>）</a:t>
            </a:r>
            <a:r>
              <a:rPr lang="ja-JP" altLang="ja-JP" b="1" dirty="0">
                <a:solidFill>
                  <a:srgbClr val="000000"/>
                </a:solidFill>
                <a:latin typeface="+mj-ea"/>
              </a:rPr>
              <a:t>内線</a:t>
            </a:r>
            <a:r>
              <a:rPr lang="ja-JP" altLang="en-US" b="1" dirty="0">
                <a:solidFill>
                  <a:srgbClr val="000000"/>
                </a:solidFill>
                <a:latin typeface="+mj-ea"/>
              </a:rPr>
              <a:t>番号</a:t>
            </a:r>
            <a:r>
              <a:rPr lang="ja-JP" altLang="ja-JP" b="1" dirty="0">
                <a:solidFill>
                  <a:srgbClr val="000000"/>
                </a:solidFill>
                <a:latin typeface="+mj-ea"/>
              </a:rPr>
              <a:t>ごとの</a:t>
            </a:r>
            <a:r>
              <a:rPr lang="ja-JP" b="1" dirty="0">
                <a:solidFill>
                  <a:srgbClr val="000000"/>
                </a:solidFill>
                <a:latin typeface="+mj-ea"/>
                <a:ea typeface="+mj-ea"/>
              </a:rPr>
              <a:t>発信数</a:t>
            </a:r>
            <a:r>
              <a:rPr lang="ja-JP" altLang="en-US" b="1" dirty="0">
                <a:solidFill>
                  <a:srgbClr val="000000"/>
                </a:solidFill>
                <a:latin typeface="+mj-ea"/>
                <a:ea typeface="+mj-ea"/>
              </a:rPr>
              <a:t> </a:t>
            </a:r>
            <a:r>
              <a:rPr lang="ja-JP" b="1" dirty="0">
                <a:solidFill>
                  <a:srgbClr val="000000"/>
                </a:solidFill>
                <a:latin typeface="+mj-ea"/>
                <a:ea typeface="+mj-ea"/>
              </a:rPr>
              <a:t>確認</a:t>
            </a:r>
            <a:r>
              <a:rPr lang="ja-JP" altLang="en-US" b="1" dirty="0">
                <a:solidFill>
                  <a:srgbClr val="000000"/>
                </a:solidFill>
                <a:latin typeface="+mj-ea"/>
                <a:ea typeface="+mj-ea"/>
              </a:rPr>
              <a:t>方法</a:t>
            </a:r>
          </a:p>
        </p:txBody>
      </p:sp>
      <p:sp>
        <p:nvSpPr>
          <p:cNvPr id="12" name="Rectangle 3"/>
          <p:cNvSpPr>
            <a:spLocks noChangeArrowheads="1"/>
          </p:cNvSpPr>
          <p:nvPr/>
        </p:nvSpPr>
        <p:spPr bwMode="auto">
          <a:xfrm>
            <a:off x="256381" y="492438"/>
            <a:ext cx="3562491"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1600" dirty="0">
                <a:solidFill>
                  <a:srgbClr val="000000"/>
                </a:solidFill>
              </a:rPr>
              <a:t>［</a:t>
            </a:r>
            <a:r>
              <a:rPr lang="ja-JP" altLang="ja-JP" sz="1600" dirty="0">
                <a:solidFill>
                  <a:srgbClr val="000000"/>
                </a:solidFill>
              </a:rPr>
              <a:t>レポート・履歴</a:t>
            </a:r>
            <a:r>
              <a:rPr lang="ja-JP" altLang="en-US" sz="1600" dirty="0">
                <a:solidFill>
                  <a:srgbClr val="000000"/>
                </a:solidFill>
              </a:rPr>
              <a:t>］ → ［</a:t>
            </a:r>
            <a:r>
              <a:rPr lang="ja-JP" sz="1600" dirty="0">
                <a:solidFill>
                  <a:srgbClr val="000000"/>
                </a:solidFill>
              </a:rPr>
              <a:t>発着信履歴一覧</a:t>
            </a:r>
            <a:r>
              <a:rPr lang="ja-JP" altLang="en-US" sz="1600" dirty="0">
                <a:solidFill>
                  <a:srgbClr val="000000"/>
                </a:solidFill>
              </a:rPr>
              <a:t>］</a:t>
            </a:r>
            <a:endParaRPr lang="en-US" sz="1600" dirty="0">
              <a:solidFill>
                <a:srgbClr val="000000"/>
              </a:solidFill>
            </a:endParaRPr>
          </a:p>
        </p:txBody>
      </p:sp>
      <p:sp>
        <p:nvSpPr>
          <p:cNvPr id="18" name="Text Box 6"/>
          <p:cNvSpPr txBox="1">
            <a:spLocks noChangeArrowheads="1"/>
          </p:cNvSpPr>
          <p:nvPr/>
        </p:nvSpPr>
        <p:spPr bwMode="auto">
          <a:xfrm>
            <a:off x="241108" y="5738518"/>
            <a:ext cx="8562013" cy="980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nSpc>
                <a:spcPct val="120000"/>
              </a:lnSpc>
              <a:buClrTx/>
              <a:buFontTx/>
              <a:buNone/>
            </a:pPr>
            <a:r>
              <a:rPr lang="en-US" sz="1200" dirty="0"/>
              <a:t>■ </a:t>
            </a:r>
            <a:r>
              <a:rPr lang="ja-JP" altLang="en-US" sz="1200" dirty="0"/>
              <a:t>確認方法</a:t>
            </a:r>
            <a:endParaRPr lang="ja-JP" sz="1200" dirty="0"/>
          </a:p>
          <a:p>
            <a:pPr>
              <a:lnSpc>
                <a:spcPct val="120000"/>
              </a:lnSpc>
              <a:buClrTx/>
              <a:buFontTx/>
              <a:buNone/>
            </a:pPr>
            <a:r>
              <a:rPr lang="en-US" sz="1200" dirty="0"/>
              <a:t>① </a:t>
            </a:r>
            <a:r>
              <a:rPr lang="ja-JP" altLang="en-US" sz="1200" dirty="0"/>
              <a:t>発信元：</a:t>
            </a:r>
            <a:r>
              <a:rPr lang="ja-JP" sz="1200" dirty="0"/>
              <a:t>検索した内線が表示されます。</a:t>
            </a:r>
          </a:p>
          <a:p>
            <a:pPr>
              <a:lnSpc>
                <a:spcPct val="120000"/>
              </a:lnSpc>
              <a:buClrTx/>
              <a:buFontTx/>
              <a:buNone/>
            </a:pPr>
            <a:r>
              <a:rPr lang="en-US" sz="1200" dirty="0"/>
              <a:t>② </a:t>
            </a:r>
            <a:r>
              <a:rPr lang="ja-JP" altLang="en-US" sz="1200" dirty="0"/>
              <a:t>着信先：架電先の外線</a:t>
            </a:r>
            <a:r>
              <a:rPr lang="ja-JP" sz="1200" dirty="0"/>
              <a:t>番号が表示されます。</a:t>
            </a:r>
          </a:p>
          <a:p>
            <a:pPr>
              <a:lnSpc>
                <a:spcPct val="120000"/>
              </a:lnSpc>
              <a:buClrTx/>
              <a:buFontTx/>
              <a:buNone/>
            </a:pPr>
            <a:r>
              <a:rPr lang="en-US" sz="1200" dirty="0"/>
              <a:t>③ </a:t>
            </a:r>
            <a:r>
              <a:rPr lang="ja-JP" sz="1200" dirty="0"/>
              <a:t>合計</a:t>
            </a:r>
            <a:r>
              <a:rPr lang="ja-JP" altLang="en-US" sz="1200" dirty="0"/>
              <a:t>発信</a:t>
            </a:r>
            <a:r>
              <a:rPr lang="ja-JP" sz="1200" dirty="0"/>
              <a:t>件数が表示されます。</a:t>
            </a:r>
          </a:p>
        </p:txBody>
      </p:sp>
      <p:pic>
        <p:nvPicPr>
          <p:cNvPr id="29"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49883" y="941076"/>
            <a:ext cx="8652882" cy="77938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148" name="Rectangle 4"/>
          <p:cNvSpPr>
            <a:spLocks noChangeArrowheads="1"/>
          </p:cNvSpPr>
          <p:nvPr/>
        </p:nvSpPr>
        <p:spPr bwMode="auto">
          <a:xfrm>
            <a:off x="322715" y="1296220"/>
            <a:ext cx="1493838" cy="147463"/>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149" name="Text Box 5"/>
          <p:cNvSpPr txBox="1">
            <a:spLocks noChangeArrowheads="1"/>
          </p:cNvSpPr>
          <p:nvPr/>
        </p:nvSpPr>
        <p:spPr bwMode="auto">
          <a:xfrm>
            <a:off x="1793693" y="1167728"/>
            <a:ext cx="411163" cy="368300"/>
          </a:xfrm>
          <a:prstGeom prst="rect">
            <a:avLst/>
          </a:prstGeom>
          <a:noFill/>
          <a:ln>
            <a:noFill/>
          </a:ln>
          <a:effectLst/>
        </p:spPr>
        <p:txBody>
          <a:bodyPr wrap="none" lIns="90000" tIns="46800" rIns="90000" bIns="46800" anchor="ctr" anchorCtr="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buClrTx/>
              <a:buFontTx/>
              <a:buNone/>
            </a:pPr>
            <a:r>
              <a:rPr lang="en-US" b="1" dirty="0">
                <a:solidFill>
                  <a:schemeClr val="tx1"/>
                </a:solidFill>
                <a:latin typeface="+mn-ea"/>
                <a:ea typeface="+mn-ea"/>
              </a:rPr>
              <a:t>①</a:t>
            </a:r>
          </a:p>
        </p:txBody>
      </p:sp>
      <p:sp>
        <p:nvSpPr>
          <p:cNvPr id="6150" name="Text Box 6"/>
          <p:cNvSpPr txBox="1">
            <a:spLocks noChangeArrowheads="1"/>
          </p:cNvSpPr>
          <p:nvPr/>
        </p:nvSpPr>
        <p:spPr bwMode="auto">
          <a:xfrm>
            <a:off x="6828241" y="937933"/>
            <a:ext cx="411163" cy="368300"/>
          </a:xfrm>
          <a:prstGeom prst="rect">
            <a:avLst/>
          </a:prstGeom>
          <a:noFill/>
          <a:ln>
            <a:noFill/>
          </a:ln>
          <a:effectLst/>
        </p:spPr>
        <p:txBody>
          <a:bodyPr wrap="none" lIns="90000" tIns="46800" rIns="90000" bIns="46800" anchor="ctr" anchorCtr="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buClrTx/>
              <a:buFontTx/>
              <a:buNone/>
            </a:pPr>
            <a:r>
              <a:rPr lang="en-US" b="1" dirty="0">
                <a:solidFill>
                  <a:schemeClr val="tx1"/>
                </a:solidFill>
                <a:latin typeface="+mn-ea"/>
                <a:ea typeface="+mn-ea"/>
              </a:rPr>
              <a:t>③</a:t>
            </a:r>
          </a:p>
        </p:txBody>
      </p:sp>
      <p:sp>
        <p:nvSpPr>
          <p:cNvPr id="6153" name="Text Box 9"/>
          <p:cNvSpPr txBox="1">
            <a:spLocks noChangeArrowheads="1"/>
          </p:cNvSpPr>
          <p:nvPr/>
        </p:nvSpPr>
        <p:spPr bwMode="auto">
          <a:xfrm>
            <a:off x="4817052" y="931004"/>
            <a:ext cx="411163" cy="368300"/>
          </a:xfrm>
          <a:prstGeom prst="rect">
            <a:avLst/>
          </a:prstGeom>
          <a:noFill/>
          <a:ln>
            <a:noFill/>
          </a:ln>
          <a:effectLst/>
        </p:spPr>
        <p:txBody>
          <a:bodyPr wrap="none" lIns="90000" tIns="46800" rIns="90000" bIns="46800" anchor="ctr" anchorCtr="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buClrTx/>
              <a:buFontTx/>
              <a:buNone/>
            </a:pPr>
            <a:r>
              <a:rPr lang="en-US" b="1" dirty="0">
                <a:solidFill>
                  <a:schemeClr val="tx1"/>
                </a:solidFill>
                <a:latin typeface="+mn-ea"/>
                <a:ea typeface="+mn-ea"/>
              </a:rPr>
              <a:t>②</a:t>
            </a:r>
          </a:p>
        </p:txBody>
      </p:sp>
      <p:sp>
        <p:nvSpPr>
          <p:cNvPr id="28" name="Rectangle 4"/>
          <p:cNvSpPr>
            <a:spLocks noChangeArrowheads="1"/>
          </p:cNvSpPr>
          <p:nvPr/>
        </p:nvSpPr>
        <p:spPr bwMode="auto">
          <a:xfrm>
            <a:off x="4173174" y="1297806"/>
            <a:ext cx="1495501" cy="147463"/>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1" name="Rectangle 4"/>
          <p:cNvSpPr>
            <a:spLocks noChangeArrowheads="1"/>
          </p:cNvSpPr>
          <p:nvPr/>
        </p:nvSpPr>
        <p:spPr bwMode="auto">
          <a:xfrm>
            <a:off x="4170072" y="1489919"/>
            <a:ext cx="3167259" cy="147463"/>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0" name="Rectangle 4"/>
          <p:cNvSpPr>
            <a:spLocks noChangeArrowheads="1"/>
          </p:cNvSpPr>
          <p:nvPr/>
        </p:nvSpPr>
        <p:spPr bwMode="auto">
          <a:xfrm>
            <a:off x="6703549" y="1299304"/>
            <a:ext cx="717699" cy="147463"/>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2" name="Text Box 6"/>
          <p:cNvSpPr txBox="1">
            <a:spLocks noChangeArrowheads="1"/>
          </p:cNvSpPr>
          <p:nvPr/>
        </p:nvSpPr>
        <p:spPr bwMode="auto">
          <a:xfrm>
            <a:off x="5806093" y="1599282"/>
            <a:ext cx="414194" cy="371513"/>
          </a:xfrm>
          <a:prstGeom prst="rect">
            <a:avLst/>
          </a:prstGeom>
          <a:noFill/>
          <a:ln>
            <a:noFill/>
          </a:ln>
          <a:effectLst/>
        </p:spPr>
        <p:txBody>
          <a:bodyPr wrap="none" lIns="90000" tIns="46800" rIns="90000" bIns="46800" anchor="ctr" anchorCtr="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buClrTx/>
              <a:buFontTx/>
              <a:buNone/>
            </a:pPr>
            <a:r>
              <a:rPr lang="ja-JP" altLang="en-US" b="1" dirty="0">
                <a:solidFill>
                  <a:schemeClr val="tx1"/>
                </a:solidFill>
                <a:latin typeface="+mn-ea"/>
                <a:ea typeface="+mn-ea"/>
              </a:rPr>
              <a:t>④</a:t>
            </a:r>
            <a:endParaRPr lang="en-US" b="1" dirty="0">
              <a:solidFill>
                <a:schemeClr val="tx1"/>
              </a:solidFill>
              <a:latin typeface="+mn-ea"/>
              <a:ea typeface="+mn-ea"/>
            </a:endParaRPr>
          </a:p>
        </p:txBody>
      </p:sp>
      <p:grpSp>
        <p:nvGrpSpPr>
          <p:cNvPr id="5" name="グループ化 4"/>
          <p:cNvGrpSpPr/>
          <p:nvPr/>
        </p:nvGrpSpPr>
        <p:grpSpPr>
          <a:xfrm>
            <a:off x="253753" y="3518135"/>
            <a:ext cx="8549368" cy="2126996"/>
            <a:chOff x="253753" y="3518135"/>
            <a:chExt cx="8549368" cy="2126996"/>
          </a:xfrm>
        </p:grpSpPr>
        <p:pic>
          <p:nvPicPr>
            <p:cNvPr id="3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753" y="3518135"/>
              <a:ext cx="8549368" cy="2126996"/>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5" name="Picture 2"/>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artisticBlur radius="20"/>
                      </a14:imgEffect>
                    </a14:imgLayer>
                  </a14:imgProps>
                </a:ext>
                <a:ext uri="{28A0092B-C50C-407E-A947-70E740481C1C}">
                  <a14:useLocalDpi xmlns:a14="http://schemas.microsoft.com/office/drawing/2010/main" val="0"/>
                </a:ext>
              </a:extLst>
            </a:blip>
            <a:srcRect/>
            <a:stretch/>
          </p:blipFill>
          <p:spPr bwMode="auto">
            <a:xfrm>
              <a:off x="1262126" y="4845484"/>
              <a:ext cx="437381" cy="65644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6" name="Rectangle 4"/>
            <p:cNvSpPr>
              <a:spLocks noChangeArrowheads="1"/>
            </p:cNvSpPr>
            <p:nvPr/>
          </p:nvSpPr>
          <p:spPr bwMode="auto">
            <a:xfrm>
              <a:off x="617478" y="4652124"/>
              <a:ext cx="422846" cy="920037"/>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7" name="Rectangle 4"/>
            <p:cNvSpPr>
              <a:spLocks noChangeArrowheads="1"/>
            </p:cNvSpPr>
            <p:nvPr/>
          </p:nvSpPr>
          <p:spPr bwMode="auto">
            <a:xfrm>
              <a:off x="8098782" y="4367839"/>
              <a:ext cx="589156" cy="216024"/>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8" name="Text Box 5"/>
            <p:cNvSpPr txBox="1">
              <a:spLocks noChangeArrowheads="1"/>
            </p:cNvSpPr>
            <p:nvPr/>
          </p:nvSpPr>
          <p:spPr bwMode="auto">
            <a:xfrm>
              <a:off x="287606" y="4938383"/>
              <a:ext cx="308914" cy="334818"/>
            </a:xfrm>
            <a:prstGeom prst="rect">
              <a:avLst/>
            </a:prstGeom>
            <a:solidFill>
              <a:schemeClr val="bg1"/>
            </a:solidFill>
            <a:ln>
              <a:noFill/>
            </a:ln>
            <a:effec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gn="ctr">
                <a:buClrTx/>
                <a:buFontTx/>
                <a:buNone/>
              </a:pPr>
              <a:r>
                <a:rPr lang="en-US" b="1" dirty="0">
                  <a:solidFill>
                    <a:schemeClr val="tx1"/>
                  </a:solidFill>
                  <a:latin typeface="+mn-ea"/>
                  <a:ea typeface="+mn-ea"/>
                </a:rPr>
                <a:t>①</a:t>
              </a:r>
            </a:p>
          </p:txBody>
        </p:sp>
        <p:sp>
          <p:nvSpPr>
            <p:cNvPr id="39" name="Text Box 6"/>
            <p:cNvSpPr txBox="1">
              <a:spLocks noChangeArrowheads="1"/>
            </p:cNvSpPr>
            <p:nvPr/>
          </p:nvSpPr>
          <p:spPr bwMode="auto">
            <a:xfrm>
              <a:off x="7497931" y="4285122"/>
              <a:ext cx="411163" cy="368300"/>
            </a:xfrm>
            <a:prstGeom prst="rect">
              <a:avLst/>
            </a:prstGeom>
            <a:noFill/>
            <a:ln>
              <a:noFill/>
            </a:ln>
            <a:effec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gn="ctr">
                <a:buClrTx/>
                <a:buFontTx/>
                <a:buNone/>
              </a:pPr>
              <a:r>
                <a:rPr lang="en-US" b="1" dirty="0">
                  <a:solidFill>
                    <a:schemeClr val="tx1"/>
                  </a:solidFill>
                  <a:latin typeface="+mn-ea"/>
                  <a:ea typeface="+mn-ea"/>
                </a:rPr>
                <a:t>③</a:t>
              </a:r>
            </a:p>
          </p:txBody>
        </p:sp>
        <p:sp>
          <p:nvSpPr>
            <p:cNvPr id="40" name="Text Box 9"/>
            <p:cNvSpPr txBox="1">
              <a:spLocks noChangeArrowheads="1"/>
            </p:cNvSpPr>
            <p:nvPr/>
          </p:nvSpPr>
          <p:spPr bwMode="auto">
            <a:xfrm>
              <a:off x="1743145" y="4946321"/>
              <a:ext cx="339805" cy="334818"/>
            </a:xfrm>
            <a:prstGeom prst="rect">
              <a:avLst/>
            </a:prstGeom>
            <a:solidFill>
              <a:schemeClr val="bg1"/>
            </a:solidFill>
            <a:ln>
              <a:noFill/>
            </a:ln>
            <a:effec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gn="ctr">
                <a:buClrTx/>
                <a:buFontTx/>
                <a:buNone/>
              </a:pPr>
              <a:r>
                <a:rPr lang="en-US" b="1" dirty="0">
                  <a:solidFill>
                    <a:schemeClr val="tx1"/>
                  </a:solidFill>
                  <a:latin typeface="+mn-ea"/>
                  <a:ea typeface="+mn-ea"/>
                </a:rPr>
                <a:t>②</a:t>
              </a:r>
            </a:p>
          </p:txBody>
        </p:sp>
        <p:sp>
          <p:nvSpPr>
            <p:cNvPr id="42" name="Rectangle 4"/>
            <p:cNvSpPr>
              <a:spLocks noChangeArrowheads="1"/>
            </p:cNvSpPr>
            <p:nvPr/>
          </p:nvSpPr>
          <p:spPr bwMode="auto">
            <a:xfrm>
              <a:off x="1077407" y="4652124"/>
              <a:ext cx="634826" cy="920037"/>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sp>
        <p:nvSpPr>
          <p:cNvPr id="3" name="スライド番号プレースホルダー 2"/>
          <p:cNvSpPr>
            <a:spLocks noGrp="1"/>
          </p:cNvSpPr>
          <p:nvPr>
            <p:ph type="sldNum" idx="12"/>
          </p:nvPr>
        </p:nvSpPr>
        <p:spPr/>
        <p:txBody>
          <a:bodyPr/>
          <a:lstStyle/>
          <a:p>
            <a:fld id="{C667ACF3-2837-4D0C-8A93-89785C413AFF}" type="slidenum">
              <a:rPr lang="en-US" smtClean="0"/>
              <a:pPr/>
              <a:t>7</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44647" y="1763351"/>
            <a:ext cx="7221537" cy="1313309"/>
          </a:xfrm>
          <a:prstGeom prst="rect">
            <a:avLst/>
          </a:prstGeom>
          <a:noFill/>
          <a:ln>
            <a:noFill/>
          </a:ln>
          <a:effec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nSpc>
                <a:spcPct val="110000"/>
              </a:lnSpc>
            </a:pPr>
            <a:r>
              <a:rPr lang="en-US" sz="1200" dirty="0">
                <a:latin typeface="+mn-ea"/>
                <a:ea typeface="+mn-ea"/>
              </a:rPr>
              <a:t>■</a:t>
            </a:r>
            <a:r>
              <a:rPr lang="ja-JP" altLang="en-US" sz="1200" dirty="0">
                <a:latin typeface="+mn-ea"/>
                <a:ea typeface="+mn-ea"/>
              </a:rPr>
              <a:t> 検索条件</a:t>
            </a:r>
            <a:r>
              <a:rPr lang="ja-JP" altLang="en-US" sz="1200" dirty="0">
                <a:latin typeface="+mn-ea"/>
              </a:rPr>
              <a:t>の設定方法</a:t>
            </a:r>
            <a:endParaRPr lang="ja-JP" sz="1200" dirty="0">
              <a:latin typeface="+mn-ea"/>
              <a:ea typeface="+mn-ea"/>
            </a:endParaRPr>
          </a:p>
          <a:p>
            <a:pPr>
              <a:lnSpc>
                <a:spcPct val="110000"/>
              </a:lnSpc>
            </a:pPr>
            <a:r>
              <a:rPr lang="ja-JP" altLang="ja-JP" sz="1200" dirty="0">
                <a:latin typeface="+mn-ea"/>
                <a:ea typeface="+mn-ea"/>
              </a:rPr>
              <a:t>①</a:t>
            </a:r>
            <a:r>
              <a:rPr lang="en-US" altLang="ja-JP" sz="1200" dirty="0">
                <a:latin typeface="+mn-ea"/>
                <a:ea typeface="+mn-ea"/>
              </a:rPr>
              <a:t> </a:t>
            </a:r>
            <a:r>
              <a:rPr lang="ja-JP" altLang="en-US" sz="1200" dirty="0">
                <a:latin typeface="+mn-ea"/>
                <a:ea typeface="+mn-ea"/>
              </a:rPr>
              <a:t>オペレータ：</a:t>
            </a:r>
            <a:r>
              <a:rPr lang="ja-JP" sz="1200" dirty="0">
                <a:latin typeface="+mn-ea"/>
                <a:ea typeface="+mn-ea"/>
              </a:rPr>
              <a:t>オペレーターを選択して</a:t>
            </a:r>
            <a:r>
              <a:rPr lang="ja-JP" altLang="en-US" sz="1200" dirty="0">
                <a:latin typeface="+mn-ea"/>
                <a:ea typeface="+mn-ea"/>
              </a:rPr>
              <a:t>下さい</a:t>
            </a:r>
            <a:r>
              <a:rPr lang="ja-JP" sz="1200" dirty="0">
                <a:latin typeface="+mn-ea"/>
                <a:ea typeface="+mn-ea"/>
              </a:rPr>
              <a:t>。</a:t>
            </a:r>
            <a:endParaRPr lang="ja-JP" altLang="en-US" sz="1200" dirty="0">
              <a:latin typeface="+mn-ea"/>
              <a:ea typeface="+mn-ea"/>
            </a:endParaRPr>
          </a:p>
          <a:p>
            <a:pPr>
              <a:lnSpc>
                <a:spcPct val="110000"/>
              </a:lnSpc>
            </a:pPr>
            <a:r>
              <a:rPr lang="ja-JP" altLang="ja-JP" sz="1200" dirty="0">
                <a:latin typeface="+mn-ea"/>
                <a:ea typeface="+mn-ea"/>
              </a:rPr>
              <a:t>②</a:t>
            </a:r>
            <a:r>
              <a:rPr lang="ja-JP" altLang="en-US" sz="1200" dirty="0">
                <a:latin typeface="+mn-ea"/>
                <a:ea typeface="+mn-ea"/>
              </a:rPr>
              <a:t> 着信先：</a:t>
            </a:r>
            <a:r>
              <a:rPr lang="ja-JP" sz="1200" dirty="0">
                <a:latin typeface="+mn-ea"/>
                <a:ea typeface="+mn-ea"/>
              </a:rPr>
              <a:t>「</a:t>
            </a:r>
            <a:r>
              <a:rPr lang="en-US" sz="1200" dirty="0">
                <a:latin typeface="+mn-ea"/>
                <a:ea typeface="+mn-ea"/>
              </a:rPr>
              <a:t>0</a:t>
            </a:r>
            <a:r>
              <a:rPr lang="ja-JP" sz="1200" dirty="0">
                <a:latin typeface="+mn-ea"/>
                <a:ea typeface="+mn-ea"/>
              </a:rPr>
              <a:t>」（ゼロ）を</a:t>
            </a:r>
            <a:r>
              <a:rPr lang="ja-JP" altLang="en-US" sz="1200" dirty="0">
                <a:latin typeface="+mn-ea"/>
                <a:ea typeface="+mn-ea"/>
              </a:rPr>
              <a:t>入力</a:t>
            </a:r>
            <a:r>
              <a:rPr lang="ja-JP" sz="1200" dirty="0">
                <a:latin typeface="+mn-ea"/>
                <a:ea typeface="+mn-ea"/>
              </a:rPr>
              <a:t>して</a:t>
            </a:r>
            <a:r>
              <a:rPr lang="ja-JP" altLang="en-US" sz="1200" dirty="0">
                <a:latin typeface="+mn-ea"/>
                <a:ea typeface="+mn-ea"/>
              </a:rPr>
              <a:t>下さい</a:t>
            </a:r>
            <a:r>
              <a:rPr lang="ja-JP" sz="1200" dirty="0">
                <a:latin typeface="+mn-ea"/>
                <a:ea typeface="+mn-ea"/>
              </a:rPr>
              <a:t>。</a:t>
            </a:r>
            <a:endParaRPr lang="en-US" altLang="ja-JP" sz="1200" dirty="0">
              <a:latin typeface="+mn-ea"/>
              <a:ea typeface="+mn-ea"/>
            </a:endParaRPr>
          </a:p>
          <a:p>
            <a:pPr>
              <a:lnSpc>
                <a:spcPct val="110000"/>
              </a:lnSpc>
            </a:pPr>
            <a:r>
              <a:rPr lang="ja-JP" altLang="en-US" sz="1200" dirty="0">
                <a:latin typeface="+mn-ea"/>
                <a:ea typeface="+mn-ea"/>
              </a:rPr>
              <a:t>     </a:t>
            </a:r>
            <a:r>
              <a:rPr lang="en-US" altLang="ja-JP" sz="1200" dirty="0">
                <a:latin typeface="+mn-ea"/>
                <a:ea typeface="+mn-ea"/>
              </a:rPr>
              <a:t>※</a:t>
            </a:r>
            <a:r>
              <a:rPr lang="ja-JP" altLang="en-US" sz="1200" dirty="0">
                <a:latin typeface="+mn-ea"/>
                <a:ea typeface="+mn-ea"/>
              </a:rPr>
              <a:t> 外線番号通知プレフィックスを利用している場合はプレフィックス番号を入力の上、別途検索して下さい。</a:t>
            </a:r>
            <a:endParaRPr lang="ja-JP" sz="1200" dirty="0">
              <a:latin typeface="+mn-ea"/>
              <a:ea typeface="+mn-ea"/>
            </a:endParaRPr>
          </a:p>
          <a:p>
            <a:pPr>
              <a:lnSpc>
                <a:spcPct val="110000"/>
              </a:lnSpc>
            </a:pPr>
            <a:r>
              <a:rPr lang="ja-JP" altLang="ja-JP" sz="1200" dirty="0">
                <a:latin typeface="+mn-ea"/>
                <a:ea typeface="+mn-ea"/>
              </a:rPr>
              <a:t>③</a:t>
            </a:r>
            <a:r>
              <a:rPr lang="ja-JP" altLang="en-US" sz="1200" dirty="0">
                <a:latin typeface="+mn-ea"/>
                <a:ea typeface="+mn-ea"/>
              </a:rPr>
              <a:t> </a:t>
            </a:r>
            <a:r>
              <a:rPr lang="ja-JP" altLang="en-US" sz="1200" dirty="0">
                <a:latin typeface="+mn-ea"/>
              </a:rPr>
              <a:t>種類：「発信」を選択して下さい。</a:t>
            </a:r>
            <a:endParaRPr lang="en-US" altLang="ja-JP" sz="1200" dirty="0">
              <a:latin typeface="+mn-ea"/>
              <a:ea typeface="+mn-ea"/>
            </a:endParaRPr>
          </a:p>
          <a:p>
            <a:pPr>
              <a:lnSpc>
                <a:spcPct val="110000"/>
              </a:lnSpc>
            </a:pPr>
            <a:r>
              <a:rPr lang="ja-JP" altLang="en-US" sz="1200" dirty="0">
                <a:latin typeface="+mn-ea"/>
                <a:ea typeface="+mn-ea"/>
              </a:rPr>
              <a:t>④ </a:t>
            </a:r>
            <a:r>
              <a:rPr lang="ja-JP" altLang="en-US" sz="1200" dirty="0">
                <a:latin typeface="+mn-ea"/>
              </a:rPr>
              <a:t>日付レンジ：</a:t>
            </a:r>
            <a:r>
              <a:rPr lang="ja-JP" altLang="ja-JP" sz="1200" dirty="0">
                <a:latin typeface="+mn-ea"/>
              </a:rPr>
              <a:t>期間を設定して</a:t>
            </a:r>
            <a:r>
              <a:rPr lang="ja-JP" altLang="en-US" sz="1200" dirty="0">
                <a:latin typeface="+mn-ea"/>
              </a:rPr>
              <a:t>下さい。</a:t>
            </a:r>
            <a:endParaRPr lang="en-US" altLang="ja-JP" sz="1200" dirty="0">
              <a:latin typeface="+mn-ea"/>
            </a:endParaRPr>
          </a:p>
        </p:txBody>
      </p:sp>
      <p:sp>
        <p:nvSpPr>
          <p:cNvPr id="8195" name="Rectangle 3"/>
          <p:cNvSpPr>
            <a:spLocks noChangeArrowheads="1"/>
          </p:cNvSpPr>
          <p:nvPr/>
        </p:nvSpPr>
        <p:spPr bwMode="auto">
          <a:xfrm>
            <a:off x="0" y="0"/>
            <a:ext cx="5769826"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000000"/>
                </a:solidFill>
                <a:latin typeface="+mj-ea"/>
                <a:ea typeface="+mj-ea"/>
              </a:rPr>
              <a:t>■</a:t>
            </a:r>
            <a:r>
              <a:rPr lang="ja-JP" altLang="en-US" b="1" dirty="0">
                <a:solidFill>
                  <a:srgbClr val="000000"/>
                </a:solidFill>
                <a:latin typeface="+mj-ea"/>
                <a:ea typeface="+mj-ea"/>
              </a:rPr>
              <a:t> </a:t>
            </a:r>
            <a:r>
              <a:rPr lang="ja-JP" altLang="en-US" b="1" dirty="0">
                <a:solidFill>
                  <a:srgbClr val="000000"/>
                </a:solidFill>
                <a:latin typeface="+mj-ea"/>
              </a:rPr>
              <a:t>（</a:t>
            </a:r>
            <a:r>
              <a:rPr lang="ja-JP" altLang="ja-JP" b="1" dirty="0">
                <a:solidFill>
                  <a:srgbClr val="000000"/>
                </a:solidFill>
                <a:latin typeface="+mj-ea"/>
              </a:rPr>
              <a:t>プレビュー発信</a:t>
            </a:r>
            <a:r>
              <a:rPr lang="ja-JP" altLang="en-US" b="1" dirty="0">
                <a:solidFill>
                  <a:srgbClr val="000000"/>
                </a:solidFill>
                <a:latin typeface="+mj-ea"/>
              </a:rPr>
              <a:t>）オペレーター</a:t>
            </a:r>
            <a:r>
              <a:rPr lang="ja-JP" altLang="ja-JP" b="1" dirty="0">
                <a:solidFill>
                  <a:srgbClr val="000000"/>
                </a:solidFill>
                <a:latin typeface="+mj-ea"/>
              </a:rPr>
              <a:t>ごとの発信数</a:t>
            </a:r>
            <a:r>
              <a:rPr lang="ja-JP" altLang="en-US" b="1" dirty="0">
                <a:solidFill>
                  <a:srgbClr val="000000"/>
                </a:solidFill>
                <a:latin typeface="+mj-ea"/>
              </a:rPr>
              <a:t> </a:t>
            </a:r>
            <a:r>
              <a:rPr lang="ja-JP" altLang="ja-JP" b="1" dirty="0">
                <a:solidFill>
                  <a:srgbClr val="000000"/>
                </a:solidFill>
                <a:latin typeface="+mj-ea"/>
              </a:rPr>
              <a:t>確認</a:t>
            </a:r>
            <a:r>
              <a:rPr lang="ja-JP" altLang="en-US" b="1" dirty="0">
                <a:solidFill>
                  <a:srgbClr val="000000"/>
                </a:solidFill>
                <a:latin typeface="+mj-ea"/>
              </a:rPr>
              <a:t>方法</a:t>
            </a:r>
          </a:p>
        </p:txBody>
      </p:sp>
      <p:sp>
        <p:nvSpPr>
          <p:cNvPr id="8198" name="Text Box 6"/>
          <p:cNvSpPr txBox="1">
            <a:spLocks noChangeArrowheads="1"/>
          </p:cNvSpPr>
          <p:nvPr/>
        </p:nvSpPr>
        <p:spPr bwMode="auto">
          <a:xfrm>
            <a:off x="5285013" y="1568553"/>
            <a:ext cx="414194" cy="371513"/>
          </a:xfrm>
          <a:prstGeom prst="rect">
            <a:avLst/>
          </a:prstGeom>
          <a:noFill/>
          <a:ln>
            <a:noFill/>
          </a:ln>
          <a:effec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gn="ctr">
              <a:buClrTx/>
              <a:buFontTx/>
              <a:buNone/>
            </a:pPr>
            <a:r>
              <a:rPr lang="ja-JP" altLang="en-US" b="1" dirty="0">
                <a:solidFill>
                  <a:schemeClr val="tx1"/>
                </a:solidFill>
                <a:latin typeface="+mn-ea"/>
                <a:ea typeface="+mn-ea"/>
              </a:rPr>
              <a:t>④</a:t>
            </a:r>
            <a:endParaRPr lang="en-US" b="1" dirty="0">
              <a:solidFill>
                <a:schemeClr val="tx1"/>
              </a:solidFill>
              <a:latin typeface="+mn-ea"/>
              <a:ea typeface="+mn-ea"/>
            </a:endParaRPr>
          </a:p>
        </p:txBody>
      </p:sp>
      <p:sp>
        <p:nvSpPr>
          <p:cNvPr id="16" name="Text Box 7"/>
          <p:cNvSpPr txBox="1">
            <a:spLocks noChangeArrowheads="1"/>
          </p:cNvSpPr>
          <p:nvPr/>
        </p:nvSpPr>
        <p:spPr bwMode="auto">
          <a:xfrm>
            <a:off x="251393" y="5553091"/>
            <a:ext cx="8667178" cy="907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nSpc>
                <a:spcPct val="110000"/>
              </a:lnSpc>
              <a:buClrTx/>
              <a:buFontTx/>
              <a:buNone/>
            </a:pPr>
            <a:r>
              <a:rPr lang="en-US" sz="1200" dirty="0"/>
              <a:t>■</a:t>
            </a:r>
            <a:r>
              <a:rPr lang="ja-JP" altLang="en-US" sz="1200" dirty="0"/>
              <a:t> 確認方法</a:t>
            </a:r>
            <a:endParaRPr lang="en-US" altLang="ja-JP" sz="1200" dirty="0"/>
          </a:p>
          <a:p>
            <a:pPr>
              <a:lnSpc>
                <a:spcPct val="110000"/>
              </a:lnSpc>
              <a:buClrTx/>
              <a:buFontTx/>
              <a:buNone/>
            </a:pPr>
            <a:r>
              <a:rPr lang="ja-JP" altLang="ja-JP" sz="1200" dirty="0"/>
              <a:t>①</a:t>
            </a:r>
            <a:r>
              <a:rPr lang="ja-JP" altLang="en-US" sz="1200" dirty="0"/>
              <a:t> 着信先：架電先の外線</a:t>
            </a:r>
            <a:r>
              <a:rPr lang="ja-JP" altLang="ja-JP" sz="1200" dirty="0"/>
              <a:t>番号</a:t>
            </a:r>
            <a:r>
              <a:rPr lang="ja-JP" sz="1200" dirty="0"/>
              <a:t>が表示されます。</a:t>
            </a:r>
            <a:endParaRPr lang="ja-JP" altLang="en-US" sz="1200" dirty="0"/>
          </a:p>
          <a:p>
            <a:pPr>
              <a:lnSpc>
                <a:spcPct val="110000"/>
              </a:lnSpc>
              <a:buClrTx/>
              <a:buFontTx/>
              <a:buNone/>
            </a:pPr>
            <a:r>
              <a:rPr lang="ja-JP" altLang="ja-JP" sz="1200" dirty="0"/>
              <a:t>②</a:t>
            </a:r>
            <a:r>
              <a:rPr lang="ja-JP" altLang="en-US" sz="1200" dirty="0"/>
              <a:t> オペレータ：</a:t>
            </a:r>
            <a:r>
              <a:rPr lang="ja-JP" sz="1200" dirty="0"/>
              <a:t>選択したオペレーター名が表示されます。</a:t>
            </a:r>
          </a:p>
          <a:p>
            <a:pPr>
              <a:lnSpc>
                <a:spcPct val="110000"/>
              </a:lnSpc>
              <a:buClrTx/>
              <a:buFontTx/>
              <a:buNone/>
            </a:pPr>
            <a:r>
              <a:rPr lang="en-US" sz="1200" dirty="0"/>
              <a:t>③</a:t>
            </a:r>
            <a:r>
              <a:rPr lang="ja-JP" altLang="en-US" sz="1200" dirty="0"/>
              <a:t> </a:t>
            </a:r>
            <a:r>
              <a:rPr lang="ja-JP" sz="1200" dirty="0"/>
              <a:t>合計</a:t>
            </a:r>
            <a:r>
              <a:rPr lang="ja-JP" altLang="en-US" sz="1200" dirty="0"/>
              <a:t>発信</a:t>
            </a:r>
            <a:r>
              <a:rPr lang="ja-JP" sz="1200" dirty="0"/>
              <a:t>件数が表示されます。</a:t>
            </a:r>
          </a:p>
        </p:txBody>
      </p:sp>
      <p:grpSp>
        <p:nvGrpSpPr>
          <p:cNvPr id="5" name="グループ化 4"/>
          <p:cNvGrpSpPr/>
          <p:nvPr/>
        </p:nvGrpSpPr>
        <p:grpSpPr>
          <a:xfrm>
            <a:off x="250745" y="3387891"/>
            <a:ext cx="8682339" cy="2019300"/>
            <a:chOff x="236231" y="3530601"/>
            <a:chExt cx="8682339" cy="2019300"/>
          </a:xfrm>
        </p:grpSpPr>
        <p:pic>
          <p:nvPicPr>
            <p:cNvPr id="2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36231" y="3530601"/>
              <a:ext cx="8682339" cy="201930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3" name="Rectangle 3"/>
            <p:cNvSpPr>
              <a:spLocks noChangeArrowheads="1"/>
            </p:cNvSpPr>
            <p:nvPr/>
          </p:nvSpPr>
          <p:spPr bwMode="auto">
            <a:xfrm>
              <a:off x="4969216" y="4638844"/>
              <a:ext cx="1546999" cy="911057"/>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7" name="Rectangle 8"/>
            <p:cNvSpPr>
              <a:spLocks noChangeArrowheads="1"/>
            </p:cNvSpPr>
            <p:nvPr/>
          </p:nvSpPr>
          <p:spPr bwMode="auto">
            <a:xfrm>
              <a:off x="8172400" y="4370361"/>
              <a:ext cx="648072" cy="222994"/>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0" name="Rectangle 4"/>
            <p:cNvSpPr>
              <a:spLocks noChangeArrowheads="1"/>
            </p:cNvSpPr>
            <p:nvPr/>
          </p:nvSpPr>
          <p:spPr bwMode="auto">
            <a:xfrm>
              <a:off x="1082306" y="4628651"/>
              <a:ext cx="695672" cy="920037"/>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pic>
          <p:nvPicPr>
            <p:cNvPr id="31"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artisticBlur radius="20"/>
                      </a14:imgEffect>
                    </a14:imgLayer>
                  </a14:imgProps>
                </a:ext>
                <a:ext uri="{28A0092B-C50C-407E-A947-70E740481C1C}">
                  <a14:useLocalDpi xmlns:a14="http://schemas.microsoft.com/office/drawing/2010/main" val="0"/>
                </a:ext>
              </a:extLst>
            </a:blip>
            <a:srcRect/>
            <a:stretch/>
          </p:blipFill>
          <p:spPr bwMode="auto">
            <a:xfrm>
              <a:off x="1251008" y="4811918"/>
              <a:ext cx="437381" cy="72176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2" name="Text Box 5"/>
            <p:cNvSpPr txBox="1">
              <a:spLocks noChangeArrowheads="1"/>
            </p:cNvSpPr>
            <p:nvPr/>
          </p:nvSpPr>
          <p:spPr bwMode="auto">
            <a:xfrm>
              <a:off x="1814171" y="4924311"/>
              <a:ext cx="411163" cy="368300"/>
            </a:xfrm>
            <a:prstGeom prst="rect">
              <a:avLst/>
            </a:prstGeom>
            <a:solidFill>
              <a:schemeClr val="bg1"/>
            </a:solidFill>
            <a:ln>
              <a:noFill/>
            </a:ln>
            <a:effec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gn="ctr">
                <a:buClrTx/>
                <a:buFontTx/>
                <a:buNone/>
              </a:pPr>
              <a:r>
                <a:rPr lang="en-US" b="1" dirty="0">
                  <a:solidFill>
                    <a:schemeClr val="tx1"/>
                  </a:solidFill>
                  <a:latin typeface="+mn-ea"/>
                  <a:ea typeface="+mn-ea"/>
                </a:rPr>
                <a:t>①</a:t>
              </a:r>
            </a:p>
          </p:txBody>
        </p:sp>
        <p:sp>
          <p:nvSpPr>
            <p:cNvPr id="33" name="Text Box 6"/>
            <p:cNvSpPr txBox="1">
              <a:spLocks noChangeArrowheads="1"/>
            </p:cNvSpPr>
            <p:nvPr/>
          </p:nvSpPr>
          <p:spPr bwMode="auto">
            <a:xfrm>
              <a:off x="7546553" y="4278658"/>
              <a:ext cx="411163" cy="368300"/>
            </a:xfrm>
            <a:prstGeom prst="rect">
              <a:avLst/>
            </a:prstGeom>
            <a:noFill/>
            <a:ln>
              <a:noFill/>
            </a:ln>
            <a:effec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gn="ctr">
                <a:buClrTx/>
                <a:buFontTx/>
                <a:buNone/>
              </a:pPr>
              <a:r>
                <a:rPr lang="en-US" b="1" dirty="0">
                  <a:solidFill>
                    <a:schemeClr val="tx1"/>
                  </a:solidFill>
                  <a:latin typeface="+mn-ea"/>
                  <a:ea typeface="+mn-ea"/>
                </a:rPr>
                <a:t>③</a:t>
              </a:r>
            </a:p>
          </p:txBody>
        </p:sp>
        <p:sp>
          <p:nvSpPr>
            <p:cNvPr id="34" name="Text Box 9"/>
            <p:cNvSpPr txBox="1">
              <a:spLocks noChangeArrowheads="1"/>
            </p:cNvSpPr>
            <p:nvPr/>
          </p:nvSpPr>
          <p:spPr bwMode="auto">
            <a:xfrm>
              <a:off x="6537101" y="4924311"/>
              <a:ext cx="411163" cy="368300"/>
            </a:xfrm>
            <a:prstGeom prst="rect">
              <a:avLst/>
            </a:prstGeom>
            <a:solidFill>
              <a:schemeClr val="bg1"/>
            </a:solidFill>
            <a:ln>
              <a:noFill/>
            </a:ln>
            <a:effec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gn="ctr">
                <a:buClrTx/>
                <a:buFontTx/>
                <a:buNone/>
              </a:pPr>
              <a:r>
                <a:rPr lang="en-US" b="1" dirty="0">
                  <a:solidFill>
                    <a:schemeClr val="tx1"/>
                  </a:solidFill>
                  <a:latin typeface="+mn-ea"/>
                  <a:ea typeface="+mn-ea"/>
                </a:rPr>
                <a:t>②</a:t>
              </a:r>
            </a:p>
          </p:txBody>
        </p:sp>
      </p:grpSp>
      <p:sp>
        <p:nvSpPr>
          <p:cNvPr id="30" name="Rectangle 3"/>
          <p:cNvSpPr>
            <a:spLocks noChangeArrowheads="1"/>
          </p:cNvSpPr>
          <p:nvPr/>
        </p:nvSpPr>
        <p:spPr bwMode="auto">
          <a:xfrm>
            <a:off x="256381" y="492438"/>
            <a:ext cx="3562491"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1600" dirty="0">
                <a:solidFill>
                  <a:srgbClr val="000000"/>
                </a:solidFill>
              </a:rPr>
              <a:t>［</a:t>
            </a:r>
            <a:r>
              <a:rPr lang="ja-JP" altLang="ja-JP" sz="1600" dirty="0">
                <a:solidFill>
                  <a:srgbClr val="000000"/>
                </a:solidFill>
              </a:rPr>
              <a:t>レポート・履歴</a:t>
            </a:r>
            <a:r>
              <a:rPr lang="ja-JP" altLang="en-US" sz="1600" dirty="0">
                <a:solidFill>
                  <a:srgbClr val="000000"/>
                </a:solidFill>
              </a:rPr>
              <a:t>］ → ［</a:t>
            </a:r>
            <a:r>
              <a:rPr lang="ja-JP" sz="1600" dirty="0">
                <a:solidFill>
                  <a:srgbClr val="000000"/>
                </a:solidFill>
              </a:rPr>
              <a:t>発着信履歴一覧</a:t>
            </a:r>
            <a:r>
              <a:rPr lang="ja-JP" altLang="en-US" sz="1600" dirty="0">
                <a:solidFill>
                  <a:srgbClr val="000000"/>
                </a:solidFill>
              </a:rPr>
              <a:t>］</a:t>
            </a:r>
            <a:endParaRPr lang="en-US" sz="1600" dirty="0">
              <a:solidFill>
                <a:srgbClr val="000000"/>
              </a:solidFill>
            </a:endParaRPr>
          </a:p>
        </p:txBody>
      </p:sp>
      <p:grpSp>
        <p:nvGrpSpPr>
          <p:cNvPr id="2" name="グループ化 1"/>
          <p:cNvGrpSpPr/>
          <p:nvPr/>
        </p:nvGrpSpPr>
        <p:grpSpPr>
          <a:xfrm>
            <a:off x="251549" y="907453"/>
            <a:ext cx="8667022" cy="757674"/>
            <a:chOff x="251549" y="907453"/>
            <a:chExt cx="8667022" cy="757674"/>
          </a:xfrm>
        </p:grpSpPr>
        <p:pic>
          <p:nvPicPr>
            <p:cNvPr id="29"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51549" y="961865"/>
              <a:ext cx="8667022" cy="703262"/>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196" name="Rectangle 4"/>
            <p:cNvSpPr>
              <a:spLocks noChangeArrowheads="1"/>
            </p:cNvSpPr>
            <p:nvPr/>
          </p:nvSpPr>
          <p:spPr bwMode="auto">
            <a:xfrm>
              <a:off x="293687" y="1463493"/>
              <a:ext cx="1830041" cy="158400"/>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8197" name="Text Box 5"/>
            <p:cNvSpPr txBox="1">
              <a:spLocks noChangeArrowheads="1"/>
            </p:cNvSpPr>
            <p:nvPr/>
          </p:nvSpPr>
          <p:spPr bwMode="auto">
            <a:xfrm>
              <a:off x="1712565" y="1118861"/>
              <a:ext cx="411163" cy="368300"/>
            </a:xfrm>
            <a:prstGeom prst="rect">
              <a:avLst/>
            </a:prstGeom>
            <a:noFill/>
            <a:ln>
              <a:noFill/>
            </a:ln>
            <a:effec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gn="ctr">
                <a:buClrTx/>
                <a:buFontTx/>
                <a:buNone/>
              </a:pPr>
              <a:r>
                <a:rPr lang="en-US" b="1" dirty="0">
                  <a:solidFill>
                    <a:schemeClr val="tx1"/>
                  </a:solidFill>
                  <a:latin typeface="+mn-ea"/>
                  <a:ea typeface="+mn-ea"/>
                </a:rPr>
                <a:t>①</a:t>
              </a:r>
            </a:p>
          </p:txBody>
        </p:sp>
        <p:sp>
          <p:nvSpPr>
            <p:cNvPr id="8199" name="Rectangle 7"/>
            <p:cNvSpPr>
              <a:spLocks noChangeArrowheads="1"/>
            </p:cNvSpPr>
            <p:nvPr/>
          </p:nvSpPr>
          <p:spPr bwMode="auto">
            <a:xfrm>
              <a:off x="3914771" y="1285967"/>
              <a:ext cx="1445923" cy="154345"/>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8200" name="Rectangle 8"/>
            <p:cNvSpPr>
              <a:spLocks noChangeArrowheads="1"/>
            </p:cNvSpPr>
            <p:nvPr/>
          </p:nvSpPr>
          <p:spPr bwMode="auto">
            <a:xfrm>
              <a:off x="3917142" y="1468256"/>
              <a:ext cx="3031122" cy="158400"/>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8201" name="Text Box 9"/>
            <p:cNvSpPr txBox="1">
              <a:spLocks noChangeArrowheads="1"/>
            </p:cNvSpPr>
            <p:nvPr/>
          </p:nvSpPr>
          <p:spPr bwMode="auto">
            <a:xfrm>
              <a:off x="4520877" y="911858"/>
              <a:ext cx="411163" cy="368300"/>
            </a:xfrm>
            <a:prstGeom prst="rect">
              <a:avLst/>
            </a:prstGeom>
            <a:noFill/>
            <a:ln>
              <a:noFill/>
            </a:ln>
            <a:effec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lgn="ctr">
                <a:buClrTx/>
                <a:buFontTx/>
                <a:buNone/>
              </a:pPr>
              <a:r>
                <a:rPr lang="en-US" b="1" dirty="0">
                  <a:solidFill>
                    <a:schemeClr val="tx1"/>
                  </a:solidFill>
                  <a:latin typeface="+mn-ea"/>
                  <a:ea typeface="+mn-ea"/>
                </a:rPr>
                <a:t>②</a:t>
              </a:r>
            </a:p>
          </p:txBody>
        </p:sp>
        <p:sp>
          <p:nvSpPr>
            <p:cNvPr id="23" name="Rectangle 4"/>
            <p:cNvSpPr>
              <a:spLocks noChangeArrowheads="1"/>
            </p:cNvSpPr>
            <p:nvPr/>
          </p:nvSpPr>
          <p:spPr bwMode="auto">
            <a:xfrm>
              <a:off x="6281144" y="1285968"/>
              <a:ext cx="687219" cy="147463"/>
            </a:xfrm>
            <a:prstGeom prst="rect">
              <a:avLst/>
            </a:prstGeom>
            <a:noFill/>
            <a:ln w="1908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5" name="Text Box 6"/>
            <p:cNvSpPr txBox="1">
              <a:spLocks noChangeArrowheads="1"/>
            </p:cNvSpPr>
            <p:nvPr/>
          </p:nvSpPr>
          <p:spPr bwMode="auto">
            <a:xfrm>
              <a:off x="6465093" y="907453"/>
              <a:ext cx="411163" cy="368300"/>
            </a:xfrm>
            <a:prstGeom prst="rect">
              <a:avLst/>
            </a:prstGeom>
            <a:noFill/>
            <a:ln>
              <a:noFill/>
            </a:ln>
            <a:effectLst/>
          </p:spPr>
          <p:txBody>
            <a:bodyPr wrap="none" lIns="90000" tIns="46800" rIns="90000" bIns="46800" anchor="ctr" anchorCtr="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128"/>
                </a:defRPr>
              </a:lvl9pPr>
            </a:lstStyle>
            <a:p>
              <a:pPr>
                <a:buClrTx/>
                <a:buFontTx/>
                <a:buNone/>
              </a:pPr>
              <a:r>
                <a:rPr lang="en-US" b="1" dirty="0">
                  <a:solidFill>
                    <a:schemeClr val="tx1"/>
                  </a:solidFill>
                  <a:latin typeface="+mn-ea"/>
                  <a:ea typeface="+mn-ea"/>
                </a:rPr>
                <a:t>③</a:t>
              </a:r>
            </a:p>
          </p:txBody>
        </p:sp>
      </p:grpSp>
      <p:sp>
        <p:nvSpPr>
          <p:cNvPr id="4" name="スライド番号プレースホルダー 3"/>
          <p:cNvSpPr>
            <a:spLocks noGrp="1"/>
          </p:cNvSpPr>
          <p:nvPr>
            <p:ph type="sldNum" idx="12"/>
          </p:nvPr>
        </p:nvSpPr>
        <p:spPr/>
        <p:txBody>
          <a:bodyPr/>
          <a:lstStyle/>
          <a:p>
            <a:fld id="{C667ACF3-2837-4D0C-8A93-89785C413AFF}" type="slidenum">
              <a:rPr lang="en-US" smtClean="0"/>
              <a:pPr/>
              <a:t>8</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spAutoFit/>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spAutoFit/>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HGP創英角ｺﾞｼｯｸUB"/>
        <a:ea typeface="HGP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772C0FBD-529D-48FE-B156-1EA082049153}" vid="{F97DAF79-4234-4705-A8DB-076622F0CB35}"/>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2134</Words>
  <Application>Microsoft Office PowerPoint</Application>
  <PresentationFormat>画面に合わせる (4:3)</PresentationFormat>
  <Paragraphs>329</Paragraphs>
  <Slides>15</Slides>
  <Notes>6</Notes>
  <HiddenSlides>0</HiddenSlides>
  <MMClips>0</MMClips>
  <ScaleCrop>false</ScaleCrop>
  <HeadingPairs>
    <vt:vector size="8" baseType="variant">
      <vt:variant>
        <vt:lpstr>使用されているフォント</vt:lpstr>
      </vt:variant>
      <vt:variant>
        <vt:i4>4</vt:i4>
      </vt:variant>
      <vt:variant>
        <vt:lpstr>テーマ</vt:lpstr>
      </vt:variant>
      <vt:variant>
        <vt:i4>2</vt:i4>
      </vt:variant>
      <vt:variant>
        <vt:lpstr>埋め込まれた OLE サーバー</vt:lpstr>
      </vt:variant>
      <vt:variant>
        <vt:i4>1</vt:i4>
      </vt:variant>
      <vt:variant>
        <vt:lpstr>スライド タイトル</vt:lpstr>
      </vt:variant>
      <vt:variant>
        <vt:i4>15</vt:i4>
      </vt:variant>
    </vt:vector>
  </HeadingPairs>
  <TitlesOfParts>
    <vt:vector size="22" baseType="lpstr">
      <vt:lpstr>HGP創英角ｺﾞｼｯｸUB</vt:lpstr>
      <vt:lpstr>ＭＳ Ｐゴシック</vt:lpstr>
      <vt:lpstr>Arial</vt:lpstr>
      <vt:lpstr>Times New Roman</vt:lpstr>
      <vt:lpstr>標準デザイン</vt:lpstr>
      <vt:lpstr>1_標準デザイン</vt:lpstr>
      <vt:lpstr>Visio</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2017-09-01T08:23:22Z</dcterms:created>
  <dcterms:modified xsi:type="dcterms:W3CDTF">2021-03-19T06:30:05Z</dcterms:modified>
</cp:coreProperties>
</file>