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trictFirstAndLastChars="0" saveSubsetFonts="1">
  <p:sldMasterIdLst>
    <p:sldMasterId id="2147483648" r:id="rId1"/>
    <p:sldMasterId id="2147483684" r:id="rId2"/>
  </p:sldMasterIdLst>
  <p:notesMasterIdLst>
    <p:notesMasterId r:id="rId7"/>
  </p:notesMasterIdLst>
  <p:sldIdLst>
    <p:sldId id="256" r:id="rId3"/>
    <p:sldId id="266" r:id="rId4"/>
    <p:sldId id="270" r:id="rId5"/>
    <p:sldId id="271" r:id="rId6"/>
  </p:sldIdLst>
  <p:sldSz cx="9144000" cy="6858000" type="screen4x3"/>
  <p:notesSz cx="6858000" cy="9144000"/>
  <p:defaultTextStyle>
    <a:defPPr>
      <a:defRPr lang="en-GB"/>
    </a:defPPr>
    <a:lvl1pPr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ＭＳ Ｐゴシック" pitchFamily="50" charset="-128"/>
        <a:cs typeface="+mn-cs"/>
      </a:defRPr>
    </a:lvl1pPr>
    <a:lvl2pPr marL="742950" indent="-28575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ＭＳ Ｐゴシック" pitchFamily="50" charset="-128"/>
        <a:cs typeface="+mn-cs"/>
      </a:defRPr>
    </a:lvl2pPr>
    <a:lvl3pPr marL="11430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ＭＳ Ｐゴシック" pitchFamily="50" charset="-128"/>
        <a:cs typeface="+mn-cs"/>
      </a:defRPr>
    </a:lvl3pPr>
    <a:lvl4pPr marL="16002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ＭＳ Ｐゴシック" pitchFamily="50" charset="-128"/>
        <a:cs typeface="+mn-cs"/>
      </a:defRPr>
    </a:lvl4pPr>
    <a:lvl5pPr marL="20574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ＭＳ Ｐゴシック" pitchFamily="50" charset="-128"/>
        <a:cs typeface="+mn-cs"/>
      </a:defRPr>
    </a:lvl5pPr>
    <a:lvl6pPr marL="2286000" algn="l" defTabSz="914400" rtl="0" eaLnBrk="1" latinLnBrk="0" hangingPunct="1">
      <a:defRPr kern="1200">
        <a:solidFill>
          <a:schemeClr val="bg1"/>
        </a:solidFill>
        <a:latin typeface="Arial" charset="0"/>
        <a:ea typeface="ＭＳ Ｐゴシック" pitchFamily="50" charset="-128"/>
        <a:cs typeface="+mn-cs"/>
      </a:defRPr>
    </a:lvl6pPr>
    <a:lvl7pPr marL="2743200" algn="l" defTabSz="914400" rtl="0" eaLnBrk="1" latinLnBrk="0" hangingPunct="1">
      <a:defRPr kern="1200">
        <a:solidFill>
          <a:schemeClr val="bg1"/>
        </a:solidFill>
        <a:latin typeface="Arial" charset="0"/>
        <a:ea typeface="ＭＳ Ｐゴシック" pitchFamily="50" charset="-128"/>
        <a:cs typeface="+mn-cs"/>
      </a:defRPr>
    </a:lvl7pPr>
    <a:lvl8pPr marL="3200400" algn="l" defTabSz="914400" rtl="0" eaLnBrk="1" latinLnBrk="0" hangingPunct="1">
      <a:defRPr kern="1200">
        <a:solidFill>
          <a:schemeClr val="bg1"/>
        </a:solidFill>
        <a:latin typeface="Arial" charset="0"/>
        <a:ea typeface="ＭＳ Ｐゴシック" pitchFamily="50" charset="-128"/>
        <a:cs typeface="+mn-cs"/>
      </a:defRPr>
    </a:lvl8pPr>
    <a:lvl9pPr marL="3657600" algn="l" defTabSz="914400" rtl="0" eaLnBrk="1" latinLnBrk="0" hangingPunct="1">
      <a:defRPr kern="1200">
        <a:solidFill>
          <a:schemeClr val="bg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FFCCFF"/>
    <a:srgbClr val="FFFFC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7" d="100"/>
          <a:sy n="77" d="100"/>
        </p:scale>
        <p:origin x="864"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1"/>
          <p:cNvSpPr>
            <a:spLocks noGrp="1" noRot="1" noChangeAspect="1" noChangeArrowheads="1"/>
          </p:cNvSpPr>
          <p:nvPr>
            <p:ph type="sldImg"/>
          </p:nvPr>
        </p:nvSpPr>
        <p:spPr bwMode="auto">
          <a:xfrm>
            <a:off x="0" y="695325"/>
            <a:ext cx="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685800" y="4343400"/>
            <a:ext cx="54848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ja-JP" altLang="en-US" noProof="0"/>
          </a:p>
        </p:txBody>
      </p:sp>
    </p:spTree>
    <p:extLst>
      <p:ext uri="{BB962C8B-B14F-4D97-AF65-F5344CB8AC3E}">
        <p14:creationId xmlns:p14="http://schemas.microsoft.com/office/powerpoint/2010/main" val="518610276"/>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243" name="Rectangle 2"/>
          <p:cNvSpPr>
            <a:spLocks noGrp="1" noChangeArrowheads="1"/>
          </p:cNvSpPr>
          <p:nvPr>
            <p:ph type="body" idx="1"/>
          </p:nvPr>
        </p:nvSpPr>
        <p:spPr>
          <a:xfrm>
            <a:off x="685800" y="4343400"/>
            <a:ext cx="5486400"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3220229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5800" y="2130425"/>
            <a:ext cx="7772400" cy="1470025"/>
          </a:xfrm>
        </p:spPr>
        <p:txBody>
          <a:bodyPr/>
          <a:lstStyle>
            <a:lvl1pPr>
              <a:defRPr/>
            </a:lvl1pPr>
          </a:lstStyle>
          <a:p>
            <a:pPr lvl="0"/>
            <a:r>
              <a:rPr lang="ja-JP" altLang="en-US" noProof="0"/>
              <a:t>マスタ タイトルの書式設定</a:t>
            </a:r>
          </a:p>
        </p:txBody>
      </p:sp>
      <p:sp>
        <p:nvSpPr>
          <p:cNvPr id="60419" name="Rectangle 3"/>
          <p:cNvSpPr>
            <a:spLocks noGrp="1" noChangeArrowheads="1"/>
          </p:cNvSpPr>
          <p:nvPr>
            <p:ph type="subTitle" idx="1"/>
          </p:nvPr>
        </p:nvSpPr>
        <p:spPr>
          <a:xfrm>
            <a:off x="1371600" y="3886200"/>
            <a:ext cx="6400800" cy="1752600"/>
          </a:xfrm>
        </p:spPr>
        <p:txBody>
          <a:bodyPr/>
          <a:lstStyle>
            <a:lvl1pPr marL="0" indent="0" algn="ctr">
              <a:defRPr/>
            </a:lvl1pPr>
          </a:lstStyle>
          <a:p>
            <a:pPr lvl="0"/>
            <a:r>
              <a:rPr lang="ja-JP" altLang="en-US" noProof="0"/>
              <a:t>マスタ サブタイトルの書式設定</a:t>
            </a:r>
          </a:p>
        </p:txBody>
      </p:sp>
      <p:sp>
        <p:nvSpPr>
          <p:cNvPr id="60420" name="Rectangle 4"/>
          <p:cNvSpPr>
            <a:spLocks noGrp="1" noChangeArrowheads="1"/>
          </p:cNvSpPr>
          <p:nvPr>
            <p:ph type="ctrTitle"/>
          </p:nvPr>
        </p:nvSpPr>
        <p:spPr>
          <a:xfrm>
            <a:off x="685800" y="2130425"/>
            <a:ext cx="7772400" cy="1470025"/>
          </a:xfrm>
        </p:spPr>
        <p:txBody>
          <a:bodyPr anchor="t"/>
          <a:lstStyle>
            <a:lvl1pPr>
              <a:defRPr/>
            </a:lvl1pPr>
          </a:lstStyle>
          <a:p>
            <a:pPr lvl="0"/>
            <a:r>
              <a:rPr lang="ja-JP" altLang="en-US" noProof="0"/>
              <a:t>マスタ タイトルの書式設定</a:t>
            </a:r>
          </a:p>
        </p:txBody>
      </p:sp>
      <p:sp>
        <p:nvSpPr>
          <p:cNvPr id="60421" name="Rectangle 5"/>
          <p:cNvSpPr>
            <a:spLocks noGrp="1" noChangeArrowheads="1"/>
          </p:cNvSpPr>
          <p:nvPr>
            <p:ph type="ctrTitle"/>
          </p:nvPr>
        </p:nvSpPr>
        <p:spPr>
          <a:xfrm>
            <a:off x="685800" y="2130425"/>
            <a:ext cx="7772400" cy="1470025"/>
          </a:xfrm>
        </p:spPr>
        <p:txBody>
          <a:bodyPr anchor="t"/>
          <a:lstStyle>
            <a:lvl1pPr>
              <a:defRPr/>
            </a:lvl1pPr>
          </a:lstStyle>
          <a:p>
            <a:pPr lvl="0"/>
            <a:r>
              <a:rPr lang="ja-JP" altLang="en-US" noProof="0"/>
              <a:t>マスタ タイトルの書式設定</a:t>
            </a:r>
          </a:p>
        </p:txBody>
      </p:sp>
      <p:sp>
        <p:nvSpPr>
          <p:cNvPr id="60422" name="Rectangle 6"/>
          <p:cNvSpPr>
            <a:spLocks noGrp="1" noChangeArrowheads="1"/>
          </p:cNvSpPr>
          <p:nvPr>
            <p:ph type="ctrTitle"/>
          </p:nvPr>
        </p:nvSpPr>
        <p:spPr>
          <a:xfrm>
            <a:off x="685800" y="2130425"/>
            <a:ext cx="7772400" cy="1470025"/>
          </a:xfrm>
        </p:spPr>
        <p:txBody>
          <a:bodyPr anchor="t"/>
          <a:lstStyle>
            <a:lvl1pPr>
              <a:defRPr/>
            </a:lvl1pPr>
          </a:lstStyle>
          <a:p>
            <a:pPr lvl="0"/>
            <a:r>
              <a:rPr lang="ja-JP" altLang="en-US" noProof="0"/>
              <a:t>マスタ タイトルの書式設定</a:t>
            </a:r>
          </a:p>
        </p:txBody>
      </p:sp>
    </p:spTree>
    <p:extLst>
      <p:ext uri="{BB962C8B-B14F-4D97-AF65-F5344CB8AC3E}">
        <p14:creationId xmlns:p14="http://schemas.microsoft.com/office/powerpoint/2010/main" val="495064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85C558EA-0258-4431-A95F-C9137BC1E2F7}" type="slidenum">
              <a:rPr lang="en-US"/>
              <a:pPr>
                <a:defRPr/>
              </a:pPr>
              <a:t>‹#›</a:t>
            </a:fld>
            <a:endParaRPr lang="en-US" dirty="0"/>
          </a:p>
        </p:txBody>
      </p:sp>
    </p:spTree>
    <p:extLst>
      <p:ext uri="{BB962C8B-B14F-4D97-AF65-F5344CB8AC3E}">
        <p14:creationId xmlns:p14="http://schemas.microsoft.com/office/powerpoint/2010/main" val="4241391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8588"/>
            <a:ext cx="2055813" cy="6072187"/>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128588"/>
            <a:ext cx="6019800" cy="607218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992436FA-EE61-498D-BAA4-42CBA4DE969A}" type="slidenum">
              <a:rPr lang="en-US"/>
              <a:pPr>
                <a:defRPr/>
              </a:pPr>
              <a:t>‹#›</a:t>
            </a:fld>
            <a:endParaRPr lang="en-US" dirty="0"/>
          </a:p>
        </p:txBody>
      </p:sp>
    </p:spTree>
    <p:extLst>
      <p:ext uri="{BB962C8B-B14F-4D97-AF65-F5344CB8AC3E}">
        <p14:creationId xmlns:p14="http://schemas.microsoft.com/office/powerpoint/2010/main" val="2590067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685800" y="2130429"/>
            <a:ext cx="7772400" cy="1470025"/>
          </a:xfrm>
        </p:spPr>
        <p:txBody>
          <a:bodyPr/>
          <a:lstStyle>
            <a:lvl1pPr>
              <a:defRPr/>
            </a:lvl1pPr>
          </a:lstStyle>
          <a:p>
            <a:pPr lvl="0"/>
            <a:r>
              <a:rPr lang="ja-JP" altLang="en-US" noProof="0"/>
              <a:t>マスター タイトルの書式設定</a:t>
            </a:r>
          </a:p>
        </p:txBody>
      </p:sp>
      <p:sp>
        <p:nvSpPr>
          <p:cNvPr id="12291"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ja-JP" altLang="en-US" noProof="0"/>
              <a:t>マスター サブタイトルの書式設定</a:t>
            </a:r>
          </a:p>
        </p:txBody>
      </p:sp>
      <p:sp>
        <p:nvSpPr>
          <p:cNvPr id="4" name="Rectangle 4"/>
          <p:cNvSpPr>
            <a:spLocks noGrp="1" noChangeArrowheads="1"/>
          </p:cNvSpPr>
          <p:nvPr>
            <p:ph type="dt" sz="half" idx="10"/>
          </p:nvPr>
        </p:nvSpPr>
        <p:spPr/>
        <p:txBody>
          <a:bodyPr/>
          <a:lstStyle>
            <a:lvl1pPr>
              <a:defRPr smtClean="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mtClean="0"/>
            </a:lvl1pPr>
          </a:lstStyle>
          <a:p>
            <a:pPr>
              <a:defRPr/>
            </a:pPr>
            <a:endParaRPr lang="en-US" altLang="ja-JP"/>
          </a:p>
        </p:txBody>
      </p:sp>
      <p:sp>
        <p:nvSpPr>
          <p:cNvPr id="6" name="Rectangle 6"/>
          <p:cNvSpPr>
            <a:spLocks noGrp="1" noChangeArrowheads="1"/>
          </p:cNvSpPr>
          <p:nvPr>
            <p:ph type="sldNum" sz="quarter" idx="12"/>
          </p:nvPr>
        </p:nvSpPr>
        <p:spPr>
          <a:xfrm>
            <a:off x="6553200" y="6245225"/>
            <a:ext cx="2133600" cy="476250"/>
          </a:xfrm>
        </p:spPr>
        <p:txBody>
          <a:bodyPr/>
          <a:lstStyle>
            <a:lvl1pPr>
              <a:defRPr smtClean="0"/>
            </a:lvl1pPr>
          </a:lstStyle>
          <a:p>
            <a:pPr>
              <a:defRPr/>
            </a:pPr>
            <a:fld id="{61DD88D8-2AC9-4A54-92EA-E14CB81E13B6}" type="slidenum">
              <a:rPr lang="en-US" altLang="ja-JP"/>
              <a:pPr>
                <a:defRPr/>
              </a:pPr>
              <a:t>‹#›</a:t>
            </a:fld>
            <a:endParaRPr lang="en-US" altLang="ja-JP"/>
          </a:p>
        </p:txBody>
      </p:sp>
    </p:spTree>
    <p:extLst>
      <p:ext uri="{BB962C8B-B14F-4D97-AF65-F5344CB8AC3E}">
        <p14:creationId xmlns:p14="http://schemas.microsoft.com/office/powerpoint/2010/main" val="1941460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C4FB996-49D7-4191-AACC-F8E01E2C405A}" type="slidenum">
              <a:rPr lang="en-US" altLang="ja-JP"/>
              <a:pPr>
                <a:defRPr/>
              </a:pPr>
              <a:t>‹#›</a:t>
            </a:fld>
            <a:endParaRPr lang="en-US" altLang="ja-JP"/>
          </a:p>
        </p:txBody>
      </p:sp>
    </p:spTree>
    <p:extLst>
      <p:ext uri="{BB962C8B-B14F-4D97-AF65-F5344CB8AC3E}">
        <p14:creationId xmlns:p14="http://schemas.microsoft.com/office/powerpoint/2010/main" val="1473349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4"/>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E2DA6C4-D1A3-4809-9BD7-BC5F6EE7E4E2}" type="slidenum">
              <a:rPr lang="en-US" altLang="ja-JP"/>
              <a:pPr>
                <a:defRPr/>
              </a:pPr>
              <a:t>‹#›</a:t>
            </a:fld>
            <a:endParaRPr lang="en-US" altLang="ja-JP"/>
          </a:p>
        </p:txBody>
      </p:sp>
    </p:spTree>
    <p:extLst>
      <p:ext uri="{BB962C8B-B14F-4D97-AF65-F5344CB8AC3E}">
        <p14:creationId xmlns:p14="http://schemas.microsoft.com/office/powerpoint/2010/main" val="20891171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4C8DB8A-0CC5-45B8-8D08-3745A5DAA238}" type="slidenum">
              <a:rPr lang="en-US" altLang="ja-JP"/>
              <a:pPr>
                <a:defRPr/>
              </a:pPr>
              <a:t>‹#›</a:t>
            </a:fld>
            <a:endParaRPr lang="en-US" altLang="ja-JP"/>
          </a:p>
        </p:txBody>
      </p:sp>
    </p:spTree>
    <p:extLst>
      <p:ext uri="{BB962C8B-B14F-4D97-AF65-F5344CB8AC3E}">
        <p14:creationId xmlns:p14="http://schemas.microsoft.com/office/powerpoint/2010/main" val="3848299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83E2E16-9263-46B3-A599-11AB4898EBEF}" type="slidenum">
              <a:rPr lang="en-US" altLang="ja-JP"/>
              <a:pPr>
                <a:defRPr/>
              </a:pPr>
              <a:t>‹#›</a:t>
            </a:fld>
            <a:endParaRPr lang="en-US" altLang="ja-JP"/>
          </a:p>
        </p:txBody>
      </p:sp>
    </p:spTree>
    <p:extLst>
      <p:ext uri="{BB962C8B-B14F-4D97-AF65-F5344CB8AC3E}">
        <p14:creationId xmlns:p14="http://schemas.microsoft.com/office/powerpoint/2010/main" val="24242586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9CA3BFF-D794-46DF-BA27-5551244BCB7A}" type="slidenum">
              <a:rPr lang="en-US" altLang="ja-JP"/>
              <a:pPr>
                <a:defRPr/>
              </a:pPr>
              <a:t>‹#›</a:t>
            </a:fld>
            <a:endParaRPr lang="en-US" altLang="ja-JP"/>
          </a:p>
        </p:txBody>
      </p:sp>
    </p:spTree>
    <p:extLst>
      <p:ext uri="{BB962C8B-B14F-4D97-AF65-F5344CB8AC3E}">
        <p14:creationId xmlns:p14="http://schemas.microsoft.com/office/powerpoint/2010/main" val="11731826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F1E8FE51-EDFE-4E52-95D7-3078D6F8D2C3}" type="slidenum">
              <a:rPr lang="en-US" altLang="ja-JP"/>
              <a:pPr>
                <a:defRPr/>
              </a:pPr>
              <a:t>‹#›</a:t>
            </a:fld>
            <a:endParaRPr lang="en-US" altLang="ja-JP"/>
          </a:p>
        </p:txBody>
      </p:sp>
    </p:spTree>
    <p:extLst>
      <p:ext uri="{BB962C8B-B14F-4D97-AF65-F5344CB8AC3E}">
        <p14:creationId xmlns:p14="http://schemas.microsoft.com/office/powerpoint/2010/main" val="25176235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FF2DEC6-1F1C-48DF-BB9B-2C591D9A560F}" type="slidenum">
              <a:rPr lang="en-US" altLang="ja-JP"/>
              <a:pPr>
                <a:defRPr/>
              </a:pPr>
              <a:t>‹#›</a:t>
            </a:fld>
            <a:endParaRPr lang="en-US" altLang="ja-JP"/>
          </a:p>
        </p:txBody>
      </p:sp>
    </p:spTree>
    <p:extLst>
      <p:ext uri="{BB962C8B-B14F-4D97-AF65-F5344CB8AC3E}">
        <p14:creationId xmlns:p14="http://schemas.microsoft.com/office/powerpoint/2010/main" val="1444842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FB11194E-722C-4E41-A7ED-27CB0B631F95}" type="slidenum">
              <a:rPr lang="en-US"/>
              <a:pPr>
                <a:defRPr/>
              </a:pPr>
              <a:t>‹#›</a:t>
            </a:fld>
            <a:endParaRPr lang="en-US" dirty="0"/>
          </a:p>
        </p:txBody>
      </p:sp>
    </p:spTree>
    <p:extLst>
      <p:ext uri="{BB962C8B-B14F-4D97-AF65-F5344CB8AC3E}">
        <p14:creationId xmlns:p14="http://schemas.microsoft.com/office/powerpoint/2010/main" val="24587325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r>
              <a:rPr lang="ja-JP" altLang="en-US" noProof="0"/>
              <a:t>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91A3901-766A-454C-88E9-AFF00CCEBA92}" type="slidenum">
              <a:rPr lang="en-US" altLang="ja-JP"/>
              <a:pPr>
                <a:defRPr/>
              </a:pPr>
              <a:t>‹#›</a:t>
            </a:fld>
            <a:endParaRPr lang="en-US" altLang="ja-JP"/>
          </a:p>
        </p:txBody>
      </p:sp>
    </p:spTree>
    <p:extLst>
      <p:ext uri="{BB962C8B-B14F-4D97-AF65-F5344CB8AC3E}">
        <p14:creationId xmlns:p14="http://schemas.microsoft.com/office/powerpoint/2010/main" val="33403991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E1DE132-7B3C-4207-BA2E-CB3643DD6F78}" type="slidenum">
              <a:rPr lang="en-US" altLang="ja-JP"/>
              <a:pPr>
                <a:defRPr/>
              </a:pPr>
              <a:t>‹#›</a:t>
            </a:fld>
            <a:endParaRPr lang="en-US" altLang="ja-JP"/>
          </a:p>
        </p:txBody>
      </p:sp>
    </p:spTree>
    <p:extLst>
      <p:ext uri="{BB962C8B-B14F-4D97-AF65-F5344CB8AC3E}">
        <p14:creationId xmlns:p14="http://schemas.microsoft.com/office/powerpoint/2010/main" val="42410938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53975"/>
            <a:ext cx="2057400" cy="607218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53975"/>
            <a:ext cx="6019800" cy="607218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E2A84B2-7EB9-4CD7-A715-1CA77513FC31}" type="slidenum">
              <a:rPr lang="en-US" altLang="ja-JP"/>
              <a:pPr>
                <a:defRPr/>
              </a:pPr>
              <a:t>‹#›</a:t>
            </a:fld>
            <a:endParaRPr lang="en-US" altLang="ja-JP"/>
          </a:p>
        </p:txBody>
      </p:sp>
    </p:spTree>
    <p:extLst>
      <p:ext uri="{BB962C8B-B14F-4D97-AF65-F5344CB8AC3E}">
        <p14:creationId xmlns:p14="http://schemas.microsoft.com/office/powerpoint/2010/main" val="3162542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BD5445E3-B3E7-4EC6-BB70-4E999E03522A}" type="slidenum">
              <a:rPr lang="en-US"/>
              <a:pPr>
                <a:defRPr/>
              </a:pPr>
              <a:t>‹#›</a:t>
            </a:fld>
            <a:endParaRPr lang="en-US" dirty="0"/>
          </a:p>
        </p:txBody>
      </p:sp>
    </p:spTree>
    <p:extLst>
      <p:ext uri="{BB962C8B-B14F-4D97-AF65-F5344CB8AC3E}">
        <p14:creationId xmlns:p14="http://schemas.microsoft.com/office/powerpoint/2010/main" val="337169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7013" cy="4600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6613" y="1600200"/>
            <a:ext cx="4038600" cy="4600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DA11CF63-80FC-4373-919D-54EB55BD86E7}" type="slidenum">
              <a:rPr lang="en-US"/>
              <a:pPr>
                <a:defRPr/>
              </a:pPr>
              <a:t>‹#›</a:t>
            </a:fld>
            <a:endParaRPr lang="en-US" dirty="0"/>
          </a:p>
        </p:txBody>
      </p:sp>
    </p:spTree>
    <p:extLst>
      <p:ext uri="{BB962C8B-B14F-4D97-AF65-F5344CB8AC3E}">
        <p14:creationId xmlns:p14="http://schemas.microsoft.com/office/powerpoint/2010/main" val="1123022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3"/>
          <p:cNvSpPr>
            <a:spLocks noGrp="1" noChangeArrowheads="1"/>
          </p:cNvSpPr>
          <p:nvPr>
            <p:ph type="dt" idx="10"/>
          </p:nvPr>
        </p:nvSpPr>
        <p:spPr>
          <a:ln/>
        </p:spPr>
        <p:txBody>
          <a:bodyPr/>
          <a:lstStyle>
            <a:lvl1pPr>
              <a:defRPr/>
            </a:lvl1pPr>
          </a:lstStyle>
          <a:p>
            <a:pPr>
              <a:defRPr/>
            </a:pPr>
            <a:endParaRPr lang="en-US"/>
          </a:p>
        </p:txBody>
      </p:sp>
      <p:sp>
        <p:nvSpPr>
          <p:cNvPr id="8" name="Rectangle 4"/>
          <p:cNvSpPr>
            <a:spLocks noGrp="1" noChangeArrowheads="1"/>
          </p:cNvSpPr>
          <p:nvPr>
            <p:ph type="ftr" idx="11"/>
          </p:nvPr>
        </p:nvSpPr>
        <p:spPr>
          <a:ln/>
        </p:spPr>
        <p:txBody>
          <a:bodyPr/>
          <a:lstStyle>
            <a:lvl1pPr>
              <a:defRPr/>
            </a:lvl1pPr>
          </a:lstStyle>
          <a:p>
            <a:pPr>
              <a:defRPr/>
            </a:pPr>
            <a:endParaRPr lang="en-US"/>
          </a:p>
        </p:txBody>
      </p:sp>
      <p:sp>
        <p:nvSpPr>
          <p:cNvPr id="9" name="Rectangle 5"/>
          <p:cNvSpPr>
            <a:spLocks noGrp="1" noChangeArrowheads="1"/>
          </p:cNvSpPr>
          <p:nvPr>
            <p:ph type="sldNum" idx="12"/>
          </p:nvPr>
        </p:nvSpPr>
        <p:spPr>
          <a:ln/>
        </p:spPr>
        <p:txBody>
          <a:bodyPr/>
          <a:lstStyle>
            <a:lvl1pPr>
              <a:defRPr/>
            </a:lvl1pPr>
          </a:lstStyle>
          <a:p>
            <a:pPr>
              <a:defRPr/>
            </a:pPr>
            <a:fld id="{2F79FBF4-9DA5-436E-837C-ACFB263C96A2}" type="slidenum">
              <a:rPr lang="en-US"/>
              <a:pPr>
                <a:defRPr/>
              </a:pPr>
              <a:t>‹#›</a:t>
            </a:fld>
            <a:endParaRPr lang="en-US" dirty="0"/>
          </a:p>
        </p:txBody>
      </p:sp>
    </p:spTree>
    <p:extLst>
      <p:ext uri="{BB962C8B-B14F-4D97-AF65-F5344CB8AC3E}">
        <p14:creationId xmlns:p14="http://schemas.microsoft.com/office/powerpoint/2010/main" val="325045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3"/>
          <p:cNvSpPr>
            <a:spLocks noGrp="1" noChangeArrowheads="1"/>
          </p:cNvSpPr>
          <p:nvPr>
            <p:ph type="dt" idx="10"/>
          </p:nvPr>
        </p:nvSpPr>
        <p:spPr>
          <a:ln/>
        </p:spPr>
        <p:txBody>
          <a:bodyPr/>
          <a:lstStyle>
            <a:lvl1pPr>
              <a:defRPr/>
            </a:lvl1pPr>
          </a:lstStyle>
          <a:p>
            <a:pPr>
              <a:defRPr/>
            </a:pPr>
            <a:endParaRPr lang="en-US"/>
          </a:p>
        </p:txBody>
      </p:sp>
      <p:sp>
        <p:nvSpPr>
          <p:cNvPr id="4" name="Rectangle 4"/>
          <p:cNvSpPr>
            <a:spLocks noGrp="1" noChangeArrowheads="1"/>
          </p:cNvSpPr>
          <p:nvPr>
            <p:ph type="ftr" idx="11"/>
          </p:nvPr>
        </p:nvSpPr>
        <p:spPr>
          <a:ln/>
        </p:spPr>
        <p:txBody>
          <a:bodyPr/>
          <a:lstStyle>
            <a:lvl1pPr>
              <a:defRPr/>
            </a:lvl1pPr>
          </a:lstStyle>
          <a:p>
            <a:pPr>
              <a:defRPr/>
            </a:pPr>
            <a:endParaRPr lang="en-US"/>
          </a:p>
        </p:txBody>
      </p:sp>
      <p:sp>
        <p:nvSpPr>
          <p:cNvPr id="5" name="Rectangle 5"/>
          <p:cNvSpPr>
            <a:spLocks noGrp="1" noChangeArrowheads="1"/>
          </p:cNvSpPr>
          <p:nvPr>
            <p:ph type="sldNum" idx="12"/>
          </p:nvPr>
        </p:nvSpPr>
        <p:spPr>
          <a:ln/>
        </p:spPr>
        <p:txBody>
          <a:bodyPr/>
          <a:lstStyle>
            <a:lvl1pPr>
              <a:defRPr/>
            </a:lvl1pPr>
          </a:lstStyle>
          <a:p>
            <a:pPr>
              <a:defRPr/>
            </a:pPr>
            <a:fld id="{70A262CC-4A80-4693-BF00-280F54693E64}" type="slidenum">
              <a:rPr lang="en-US"/>
              <a:pPr>
                <a:defRPr/>
              </a:pPr>
              <a:t>‹#›</a:t>
            </a:fld>
            <a:endParaRPr lang="en-US" dirty="0"/>
          </a:p>
        </p:txBody>
      </p:sp>
    </p:spTree>
    <p:extLst>
      <p:ext uri="{BB962C8B-B14F-4D97-AF65-F5344CB8AC3E}">
        <p14:creationId xmlns:p14="http://schemas.microsoft.com/office/powerpoint/2010/main" val="1692081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US"/>
          </a:p>
        </p:txBody>
      </p:sp>
      <p:sp>
        <p:nvSpPr>
          <p:cNvPr id="3" name="Rectangle 4"/>
          <p:cNvSpPr>
            <a:spLocks noGrp="1" noChangeArrowheads="1"/>
          </p:cNvSpPr>
          <p:nvPr>
            <p:ph type="ftr" idx="11"/>
          </p:nvPr>
        </p:nvSpPr>
        <p:spPr>
          <a:ln/>
        </p:spPr>
        <p:txBody>
          <a:bodyPr/>
          <a:lstStyle>
            <a:lvl1pPr>
              <a:defRPr/>
            </a:lvl1pPr>
          </a:lstStyle>
          <a:p>
            <a:pPr>
              <a:defRPr/>
            </a:pPr>
            <a:endParaRPr lang="en-US"/>
          </a:p>
        </p:txBody>
      </p:sp>
      <p:sp>
        <p:nvSpPr>
          <p:cNvPr id="4" name="Rectangle 5"/>
          <p:cNvSpPr>
            <a:spLocks noGrp="1" noChangeArrowheads="1"/>
          </p:cNvSpPr>
          <p:nvPr>
            <p:ph type="sldNum" idx="12"/>
          </p:nvPr>
        </p:nvSpPr>
        <p:spPr>
          <a:ln/>
        </p:spPr>
        <p:txBody>
          <a:bodyPr/>
          <a:lstStyle>
            <a:lvl1pPr>
              <a:defRPr/>
            </a:lvl1pPr>
          </a:lstStyle>
          <a:p>
            <a:pPr>
              <a:defRPr/>
            </a:pPr>
            <a:fld id="{C58B1D07-7046-431B-B7E6-FB5758C67932}" type="slidenum">
              <a:rPr lang="en-US"/>
              <a:pPr>
                <a:defRPr/>
              </a:pPr>
              <a:t>‹#›</a:t>
            </a:fld>
            <a:endParaRPr lang="en-US" dirty="0"/>
          </a:p>
        </p:txBody>
      </p:sp>
    </p:spTree>
    <p:extLst>
      <p:ext uri="{BB962C8B-B14F-4D97-AF65-F5344CB8AC3E}">
        <p14:creationId xmlns:p14="http://schemas.microsoft.com/office/powerpoint/2010/main" val="1285567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04FED4E0-345E-4F74-AFF0-9554B8A8765B}" type="slidenum">
              <a:rPr lang="en-US"/>
              <a:pPr>
                <a:defRPr/>
              </a:pPr>
              <a:t>‹#›</a:t>
            </a:fld>
            <a:endParaRPr lang="en-US" dirty="0"/>
          </a:p>
        </p:txBody>
      </p:sp>
    </p:spTree>
    <p:extLst>
      <p:ext uri="{BB962C8B-B14F-4D97-AF65-F5344CB8AC3E}">
        <p14:creationId xmlns:p14="http://schemas.microsoft.com/office/powerpoint/2010/main" val="2787732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5F9A845D-0CC8-4AAD-9347-C9725163DD52}" type="slidenum">
              <a:rPr lang="en-US"/>
              <a:pPr>
                <a:defRPr/>
              </a:pPr>
              <a:t>‹#›</a:t>
            </a:fld>
            <a:endParaRPr lang="en-US" dirty="0"/>
          </a:p>
        </p:txBody>
      </p:sp>
    </p:spTree>
    <p:extLst>
      <p:ext uri="{BB962C8B-B14F-4D97-AF65-F5344CB8AC3E}">
        <p14:creationId xmlns:p14="http://schemas.microsoft.com/office/powerpoint/2010/main" val="4085268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128588"/>
            <a:ext cx="8228013" cy="1433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ja-JP" altLang="en-GB"/>
              <a:t>タイトルテキストの書式を編集するにはクリックします。</a:t>
            </a:r>
          </a:p>
        </p:txBody>
      </p:sp>
      <p:sp>
        <p:nvSpPr>
          <p:cNvPr id="1027" name="Rectangle 2"/>
          <p:cNvSpPr>
            <a:spLocks noGrp="1" noChangeArrowheads="1"/>
          </p:cNvSpPr>
          <p:nvPr>
            <p:ph type="body" idx="1"/>
          </p:nvPr>
        </p:nvSpPr>
        <p:spPr bwMode="auto">
          <a:xfrm>
            <a:off x="457200" y="1600200"/>
            <a:ext cx="8228013" cy="4600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ja-JP" altLang="en-GB"/>
              <a:t>アウトラインテキストの書式を編集するにはクリックします。</a:t>
            </a:r>
          </a:p>
          <a:p>
            <a:pPr lvl="1"/>
            <a:r>
              <a:rPr lang="en-GB" altLang="ja-JP"/>
              <a:t>2</a:t>
            </a:r>
            <a:r>
              <a:rPr lang="ja-JP" altLang="en-GB"/>
              <a:t>レベル目のアウトライン</a:t>
            </a:r>
          </a:p>
          <a:p>
            <a:pPr lvl="2"/>
            <a:r>
              <a:rPr lang="en-GB" altLang="ja-JP"/>
              <a:t>3</a:t>
            </a:r>
            <a:r>
              <a:rPr lang="ja-JP" altLang="en-GB"/>
              <a:t>レベル目のアウトライン</a:t>
            </a:r>
          </a:p>
          <a:p>
            <a:pPr lvl="3"/>
            <a:r>
              <a:rPr lang="en-GB" altLang="ja-JP"/>
              <a:t>4</a:t>
            </a:r>
            <a:r>
              <a:rPr lang="ja-JP" altLang="en-GB"/>
              <a:t>レベル目のアウトライン</a:t>
            </a:r>
          </a:p>
          <a:p>
            <a:pPr lvl="4"/>
            <a:r>
              <a:rPr lang="en-GB" altLang="ja-JP"/>
              <a:t>5</a:t>
            </a:r>
            <a:r>
              <a:rPr lang="ja-JP" altLang="en-GB"/>
              <a:t>レベル目のアウトライン</a:t>
            </a:r>
          </a:p>
          <a:p>
            <a:pPr lvl="4"/>
            <a:r>
              <a:rPr lang="en-GB" altLang="ja-JP"/>
              <a:t>6</a:t>
            </a:r>
            <a:r>
              <a:rPr lang="ja-JP" altLang="en-GB"/>
              <a:t>レベル目のアウトライン</a:t>
            </a:r>
          </a:p>
          <a:p>
            <a:pPr lvl="4"/>
            <a:r>
              <a:rPr lang="en-GB" altLang="ja-JP"/>
              <a:t>7</a:t>
            </a:r>
            <a:r>
              <a:rPr lang="ja-JP" altLang="en-GB"/>
              <a:t>レベル目のアウトライン</a:t>
            </a:r>
          </a:p>
        </p:txBody>
      </p:sp>
      <p:sp>
        <p:nvSpPr>
          <p:cNvPr id="2" name="Rectangle 3"/>
          <p:cNvSpPr>
            <a:spLocks noGrp="1" noChangeArrowheads="1"/>
          </p:cNvSpPr>
          <p:nvPr>
            <p:ph type="dt"/>
          </p:nvPr>
        </p:nvSpPr>
        <p:spPr bwMode="auto">
          <a:xfrm>
            <a:off x="457200" y="6245225"/>
            <a:ext cx="2132013"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dirty="0">
                <a:solidFill>
                  <a:srgbClr val="000000"/>
                </a:solidFill>
              </a:defRPr>
            </a:lvl1pPr>
          </a:lstStyle>
          <a:p>
            <a:pPr>
              <a:defRPr/>
            </a:pPr>
            <a:endParaRPr lang="en-US"/>
          </a:p>
        </p:txBody>
      </p:sp>
      <p:sp>
        <p:nvSpPr>
          <p:cNvPr id="1028" name="Rectangle 4"/>
          <p:cNvSpPr>
            <a:spLocks noGrp="1" noChangeArrowheads="1"/>
          </p:cNvSpPr>
          <p:nvPr>
            <p:ph type="ftr"/>
          </p:nvPr>
        </p:nvSpPr>
        <p:spPr bwMode="auto">
          <a:xfrm>
            <a:off x="3124200" y="6245225"/>
            <a:ext cx="2894013"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dirty="0">
                <a:solidFill>
                  <a:srgbClr val="000000"/>
                </a:solidFill>
              </a:defRPr>
            </a:lvl1pPr>
          </a:lstStyle>
          <a:p>
            <a:pPr>
              <a:defRPr/>
            </a:pPr>
            <a:endParaRPr lang="en-US"/>
          </a:p>
        </p:txBody>
      </p:sp>
      <p:sp>
        <p:nvSpPr>
          <p:cNvPr id="1029" name="Rectangle 5"/>
          <p:cNvSpPr>
            <a:spLocks noGrp="1" noChangeArrowheads="1"/>
          </p:cNvSpPr>
          <p:nvPr>
            <p:ph type="sldNum"/>
          </p:nvPr>
        </p:nvSpPr>
        <p:spPr bwMode="auto">
          <a:xfrm>
            <a:off x="6553200" y="6245225"/>
            <a:ext cx="2132013"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defRPr>
            </a:lvl1pPr>
          </a:lstStyle>
          <a:p>
            <a:pPr>
              <a:defRPr/>
            </a:pPr>
            <a:fld id="{BB8BD167-1D66-4719-B4BF-12E6BBE3876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ＭＳ Ｐゴシック" pitchFamily="50" charset="-128"/>
        </a:defRPr>
      </a:lvl2pPr>
      <a:lvl3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ＭＳ Ｐゴシック" pitchFamily="50" charset="-128"/>
        </a:defRPr>
      </a:lvl3pPr>
      <a:lvl4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ＭＳ Ｐゴシック" pitchFamily="50" charset="-128"/>
        </a:defRPr>
      </a:lvl4pPr>
      <a:lvl5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ＭＳ Ｐゴシック" pitchFamily="50" charset="-128"/>
        </a:defRPr>
      </a:lvl5pPr>
      <a:lvl6pPr marL="25146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ＭＳ Ｐゴシック" pitchFamily="50" charset="-128"/>
        </a:defRPr>
      </a:lvl6pPr>
      <a:lvl7pPr marL="29718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ＭＳ Ｐゴシック" pitchFamily="50" charset="-128"/>
        </a:defRPr>
      </a:lvl7pPr>
      <a:lvl8pPr marL="34290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ＭＳ Ｐゴシック" pitchFamily="50" charset="-128"/>
        </a:defRPr>
      </a:lvl8pPr>
      <a:lvl9pPr marL="38862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ＭＳ Ｐゴシック" pitchFamily="50" charset="-128"/>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5pPr>
      <a:lvl6pPr marL="25146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6pPr>
      <a:lvl7pPr marL="29718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7pPr>
      <a:lvl8pPr marL="34290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8pPr>
      <a:lvl9pPr marL="38862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3979"/>
            <a:ext cx="8229600"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4"/>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ja-JP"/>
          </a:p>
        </p:txBody>
      </p:sp>
      <p:sp>
        <p:nvSpPr>
          <p:cNvPr id="1030" name="Rectangle 6"/>
          <p:cNvSpPr>
            <a:spLocks noGrp="1" noChangeArrowheads="1"/>
          </p:cNvSpPr>
          <p:nvPr>
            <p:ph type="sldNum" sz="quarter" idx="4"/>
          </p:nvPr>
        </p:nvSpPr>
        <p:spPr bwMode="auto">
          <a:xfrm>
            <a:off x="6975475" y="6534154"/>
            <a:ext cx="2133600"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7479C465-C784-4965-9739-465D15E3D389}" type="slidenum">
              <a:rPr lang="en-US" altLang="ja-JP"/>
              <a:pPr>
                <a:defRPr/>
              </a:pPr>
              <a:t>‹#›</a:t>
            </a:fld>
            <a:endParaRPr lang="en-US" altLang="ja-JP"/>
          </a:p>
        </p:txBody>
      </p:sp>
      <p:sp>
        <p:nvSpPr>
          <p:cNvPr id="1031" name="Line 8"/>
          <p:cNvSpPr>
            <a:spLocks noChangeShapeType="1"/>
          </p:cNvSpPr>
          <p:nvPr userDrawn="1"/>
        </p:nvSpPr>
        <p:spPr bwMode="auto">
          <a:xfrm>
            <a:off x="0" y="692150"/>
            <a:ext cx="9144000" cy="1588"/>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800"/>
          </a:p>
        </p:txBody>
      </p:sp>
    </p:spTree>
    <p:extLst>
      <p:ext uri="{BB962C8B-B14F-4D97-AF65-F5344CB8AC3E}">
        <p14:creationId xmlns:p14="http://schemas.microsoft.com/office/powerpoint/2010/main" val="177381587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5pPr>
      <a:lvl6pPr marL="457189"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6pPr>
      <a:lvl7pPr marL="914377"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7pPr>
      <a:lvl8pPr marL="1371566"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8pPr>
      <a:lvl9pPr marL="1828754"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9pPr>
    </p:titleStyle>
    <p:bodyStyle>
      <a:lvl1pPr marL="342891" indent="-342891" algn="l" rtl="0" eaLnBrk="1" fontAlgn="base" hangingPunct="1">
        <a:spcBef>
          <a:spcPct val="20000"/>
        </a:spcBef>
        <a:spcAft>
          <a:spcPct val="0"/>
        </a:spcAft>
        <a:buChar char="•"/>
        <a:defRPr kumimoji="1" sz="3200">
          <a:solidFill>
            <a:schemeClr val="tx1"/>
          </a:solidFill>
          <a:latin typeface="+mn-lt"/>
          <a:ea typeface="+mn-ea"/>
          <a:cs typeface="+mn-cs"/>
        </a:defRPr>
      </a:lvl1pPr>
      <a:lvl2pPr marL="742932" indent="-285744" algn="l" rtl="0" eaLnBrk="1" fontAlgn="base" hangingPunct="1">
        <a:spcBef>
          <a:spcPct val="20000"/>
        </a:spcBef>
        <a:spcAft>
          <a:spcPct val="0"/>
        </a:spcAft>
        <a:buChar char="–"/>
        <a:defRPr kumimoji="1" sz="2800">
          <a:solidFill>
            <a:schemeClr val="tx1"/>
          </a:solidFill>
          <a:latin typeface="+mn-lt"/>
          <a:ea typeface="+mn-ea"/>
        </a:defRPr>
      </a:lvl2pPr>
      <a:lvl3pPr marL="1142971" indent="-228594" algn="l" rtl="0" eaLnBrk="1" fontAlgn="base" hangingPunct="1">
        <a:spcBef>
          <a:spcPct val="20000"/>
        </a:spcBef>
        <a:spcAft>
          <a:spcPct val="0"/>
        </a:spcAft>
        <a:buChar char="•"/>
        <a:defRPr kumimoji="1" sz="2400">
          <a:solidFill>
            <a:schemeClr val="tx1"/>
          </a:solidFill>
          <a:latin typeface="+mn-lt"/>
          <a:ea typeface="+mn-ea"/>
        </a:defRPr>
      </a:lvl3pPr>
      <a:lvl4pPr marL="1600160" indent="-228594" algn="l" rtl="0" eaLnBrk="1" fontAlgn="base" hangingPunct="1">
        <a:spcBef>
          <a:spcPct val="20000"/>
        </a:spcBef>
        <a:spcAft>
          <a:spcPct val="0"/>
        </a:spcAft>
        <a:buChar char="–"/>
        <a:defRPr kumimoji="1" sz="2000">
          <a:solidFill>
            <a:schemeClr val="tx1"/>
          </a:solidFill>
          <a:latin typeface="+mn-lt"/>
          <a:ea typeface="+mn-ea"/>
        </a:defRPr>
      </a:lvl4pPr>
      <a:lvl5pPr marL="2057349" indent="-228594" algn="l" rtl="0" eaLnBrk="1" fontAlgn="base" hangingPunct="1">
        <a:spcBef>
          <a:spcPct val="20000"/>
        </a:spcBef>
        <a:spcAft>
          <a:spcPct val="0"/>
        </a:spcAft>
        <a:buChar char="»"/>
        <a:defRPr kumimoji="1" sz="2000">
          <a:solidFill>
            <a:schemeClr val="tx1"/>
          </a:solidFill>
          <a:latin typeface="+mn-lt"/>
          <a:ea typeface="+mn-ea"/>
        </a:defRPr>
      </a:lvl5pPr>
      <a:lvl6pPr marL="2514537" indent="-228594" algn="l" rtl="0" eaLnBrk="1" fontAlgn="base" hangingPunct="1">
        <a:spcBef>
          <a:spcPct val="20000"/>
        </a:spcBef>
        <a:spcAft>
          <a:spcPct val="0"/>
        </a:spcAft>
        <a:buChar char="»"/>
        <a:defRPr kumimoji="1" sz="2000">
          <a:solidFill>
            <a:schemeClr val="tx1"/>
          </a:solidFill>
          <a:latin typeface="+mn-lt"/>
          <a:ea typeface="+mn-ea"/>
        </a:defRPr>
      </a:lvl6pPr>
      <a:lvl7pPr marL="2971726" indent="-228594" algn="l" rtl="0" eaLnBrk="1" fontAlgn="base" hangingPunct="1">
        <a:spcBef>
          <a:spcPct val="20000"/>
        </a:spcBef>
        <a:spcAft>
          <a:spcPct val="0"/>
        </a:spcAft>
        <a:buChar char="»"/>
        <a:defRPr kumimoji="1" sz="2000">
          <a:solidFill>
            <a:schemeClr val="tx1"/>
          </a:solidFill>
          <a:latin typeface="+mn-lt"/>
          <a:ea typeface="+mn-ea"/>
        </a:defRPr>
      </a:lvl7pPr>
      <a:lvl8pPr marL="3428914" indent="-228594" algn="l" rtl="0" eaLnBrk="1" fontAlgn="base" hangingPunct="1">
        <a:spcBef>
          <a:spcPct val="20000"/>
        </a:spcBef>
        <a:spcAft>
          <a:spcPct val="0"/>
        </a:spcAft>
        <a:buChar char="»"/>
        <a:defRPr kumimoji="1" sz="2000">
          <a:solidFill>
            <a:schemeClr val="tx1"/>
          </a:solidFill>
          <a:latin typeface="+mn-lt"/>
          <a:ea typeface="+mn-ea"/>
        </a:defRPr>
      </a:lvl8pPr>
      <a:lvl9pPr marL="3886103" indent="-228594"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bluebean365.jp/document/" TargetMode="External"/><Relationship Id="rId2" Type="http://schemas.openxmlformats.org/officeDocument/2006/relationships/hyperlink" Target="mailto:bb-support@softsu.co.jp" TargetMode="External"/><Relationship Id="rId1" Type="http://schemas.openxmlformats.org/officeDocument/2006/relationships/slideLayout" Target="../slideLayouts/slideLayout18.xml"/><Relationship Id="rId5" Type="http://schemas.openxmlformats.org/officeDocument/2006/relationships/image" Target="../media/image2.png"/><Relationship Id="rId4" Type="http://schemas.openxmlformats.org/officeDocument/2006/relationships/hyperlink" Target="https://www.bluebean365.jp/faq/"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8243969" y="2767013"/>
            <a:ext cx="928885"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9pPr>
          </a:lstStyle>
          <a:p>
            <a:pPr eaLnBrk="1" hangingPunct="1">
              <a:buClrTx/>
              <a:buFontTx/>
              <a:buNone/>
            </a:pPr>
            <a:r>
              <a:rPr lang="en-US" altLang="ja-JP" dirty="0">
                <a:solidFill>
                  <a:srgbClr val="000000"/>
                </a:solidFill>
              </a:rPr>
              <a:t>Ver.8.5</a:t>
            </a:r>
          </a:p>
        </p:txBody>
      </p:sp>
      <p:sp>
        <p:nvSpPr>
          <p:cNvPr id="3075" name="Text Box 5"/>
          <p:cNvSpPr txBox="1">
            <a:spLocks noChangeArrowheads="1"/>
          </p:cNvSpPr>
          <p:nvPr/>
        </p:nvSpPr>
        <p:spPr bwMode="auto">
          <a:xfrm>
            <a:off x="684213" y="3487738"/>
            <a:ext cx="7704137" cy="3099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9pPr>
          </a:lstStyle>
          <a:p>
            <a:pPr eaLnBrk="1" hangingPunct="1">
              <a:buClrTx/>
              <a:buFontTx/>
              <a:buNone/>
            </a:pPr>
            <a:r>
              <a:rPr lang="ja-JP" altLang="en-US" sz="1400" dirty="0">
                <a:solidFill>
                  <a:srgbClr val="000000"/>
                </a:solidFill>
              </a:rPr>
              <a:t>外線番号の通知をプレフィックスで選択する方法についてご案内しています。</a:t>
            </a:r>
          </a:p>
        </p:txBody>
      </p:sp>
      <p:sp>
        <p:nvSpPr>
          <p:cNvPr id="3076" name="Rectangle 9"/>
          <p:cNvSpPr>
            <a:spLocks noChangeArrowheads="1"/>
          </p:cNvSpPr>
          <p:nvPr/>
        </p:nvSpPr>
        <p:spPr bwMode="auto">
          <a:xfrm>
            <a:off x="0" y="1700213"/>
            <a:ext cx="9144000" cy="1066800"/>
          </a:xfrm>
          <a:prstGeom prst="rect">
            <a:avLst/>
          </a:prstGeom>
          <a:solidFill>
            <a:srgbClr val="000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defTabSz="914400">
              <a:buClrTx/>
              <a:buSzTx/>
              <a:buFontTx/>
              <a:buNone/>
            </a:pPr>
            <a:r>
              <a:rPr kumimoji="1" lang="ja-JP" altLang="en-US" sz="3200" dirty="0">
                <a:latin typeface="ＭＳ Ｐゴシック" pitchFamily="50" charset="-128"/>
              </a:rPr>
              <a:t>外線番号通知選択プレフィックス</a:t>
            </a:r>
            <a:endParaRPr kumimoji="1" lang="en-US" altLang="ja-JP" sz="3200" dirty="0">
              <a:latin typeface="ＭＳ Ｐゴシック" pitchFamily="50" charset="-128"/>
            </a:endParaRPr>
          </a:p>
          <a:p>
            <a:pPr algn="ctr" defTabSz="914400">
              <a:buClrTx/>
              <a:buSzTx/>
              <a:buFontTx/>
              <a:buNone/>
            </a:pPr>
            <a:r>
              <a:rPr kumimoji="1" lang="ja-JP" altLang="en-US" sz="3200" dirty="0">
                <a:latin typeface="ＭＳ Ｐゴシック" pitchFamily="50" charset="-128"/>
              </a:rPr>
              <a:t>利用ガイド</a:t>
            </a:r>
          </a:p>
        </p:txBody>
      </p:sp>
      <p:sp>
        <p:nvSpPr>
          <p:cNvPr id="5" name="Text Box 5"/>
          <p:cNvSpPr txBox="1">
            <a:spLocks noChangeArrowheads="1"/>
          </p:cNvSpPr>
          <p:nvPr/>
        </p:nvSpPr>
        <p:spPr bwMode="auto">
          <a:xfrm>
            <a:off x="684212" y="4797152"/>
            <a:ext cx="7704137" cy="10332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ＭＳ Ｐゴシック" pitchFamily="50" charset="-128"/>
              </a:defRPr>
            </a:lvl9pPr>
          </a:lstStyle>
          <a:p>
            <a:pPr eaLnBrk="1" hangingPunct="1">
              <a:buClrTx/>
              <a:buFontTx/>
              <a:buNone/>
            </a:pPr>
            <a:r>
              <a:rPr lang="ja-JP" altLang="en-US" sz="1400" dirty="0">
                <a:solidFill>
                  <a:srgbClr val="000000"/>
                </a:solidFill>
              </a:rPr>
              <a:t>■ 電話番号におけるプレフィックスとは</a:t>
            </a:r>
            <a:endParaRPr lang="en-US" altLang="ja-JP" sz="1400" dirty="0">
              <a:solidFill>
                <a:srgbClr val="000000"/>
              </a:solidFill>
            </a:endParaRPr>
          </a:p>
          <a:p>
            <a:pPr eaLnBrk="1" hangingPunct="1">
              <a:buClrTx/>
              <a:buFontTx/>
              <a:buNone/>
            </a:pPr>
            <a:endParaRPr lang="en-US" altLang="ja-JP" sz="500" dirty="0">
              <a:solidFill>
                <a:srgbClr val="000000"/>
              </a:solidFill>
            </a:endParaRPr>
          </a:p>
          <a:p>
            <a:pPr eaLnBrk="1" hangingPunct="1">
              <a:buClrTx/>
              <a:buFontTx/>
              <a:buNone/>
            </a:pPr>
            <a:r>
              <a:rPr lang="ja-JP" altLang="en-US" sz="1400" dirty="0">
                <a:solidFill>
                  <a:srgbClr val="000000"/>
                </a:solidFill>
              </a:rPr>
              <a:t>　  電話発信の際に本来の電話番号の前に特定の数字を付けることを意味します。</a:t>
            </a:r>
            <a:endParaRPr lang="en-US" altLang="ja-JP" sz="1400" dirty="0">
              <a:solidFill>
                <a:srgbClr val="000000"/>
              </a:solidFill>
            </a:endParaRPr>
          </a:p>
          <a:p>
            <a:pPr eaLnBrk="1" hangingPunct="1">
              <a:buClrTx/>
              <a:buFontTx/>
              <a:buNone/>
            </a:pPr>
            <a:r>
              <a:rPr lang="ja-JP" altLang="en-US" sz="1400" dirty="0">
                <a:solidFill>
                  <a:srgbClr val="000000"/>
                </a:solidFill>
              </a:rPr>
              <a:t>　  本マニュアルで説明している機能においては、ダイヤルの際、本来の相手番号の前に、</a:t>
            </a:r>
            <a:endParaRPr lang="en-US" altLang="ja-JP" sz="1400" dirty="0">
              <a:solidFill>
                <a:srgbClr val="000000"/>
              </a:solidFill>
            </a:endParaRPr>
          </a:p>
          <a:p>
            <a:pPr eaLnBrk="1" hangingPunct="1">
              <a:buClrTx/>
              <a:buFontTx/>
              <a:buNone/>
            </a:pPr>
            <a:r>
              <a:rPr lang="ja-JP" altLang="en-US" sz="1400" dirty="0">
                <a:solidFill>
                  <a:srgbClr val="000000"/>
                </a:solidFill>
              </a:rPr>
              <a:t>    通知する外線番号を選択するために付加する数字のことを指しています。</a:t>
            </a:r>
            <a:endParaRPr lang="en-US" altLang="ja-JP" sz="14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419100" y="1724025"/>
            <a:ext cx="8305800" cy="3409950"/>
          </a:xfrm>
          <a:prstGeom prst="rect">
            <a:avLst/>
          </a:prstGeom>
          <a:ln>
            <a:solidFill>
              <a:schemeClr val="bg1">
                <a:lumMod val="65000"/>
              </a:schemeClr>
            </a:solidFill>
          </a:ln>
        </p:spPr>
      </p:pic>
      <p:sp>
        <p:nvSpPr>
          <p:cNvPr id="4" name="スライド番号プレースホルダー 3"/>
          <p:cNvSpPr>
            <a:spLocks noGrp="1"/>
          </p:cNvSpPr>
          <p:nvPr>
            <p:ph type="sldNum" idx="12"/>
          </p:nvPr>
        </p:nvSpPr>
        <p:spPr/>
        <p:txBody>
          <a:bodyPr/>
          <a:lstStyle/>
          <a:p>
            <a:pPr>
              <a:defRPr/>
            </a:pPr>
            <a:fld id="{FB11194E-722C-4E41-A7ED-27CB0B631F95}" type="slidenum">
              <a:rPr lang="en-US" smtClean="0"/>
              <a:pPr>
                <a:defRPr/>
              </a:pPr>
              <a:t>1</a:t>
            </a:fld>
            <a:endParaRPr lang="en-US" dirty="0"/>
          </a:p>
        </p:txBody>
      </p:sp>
      <p:sp>
        <p:nvSpPr>
          <p:cNvPr id="5" name="正方形/長方形 4"/>
          <p:cNvSpPr/>
          <p:nvPr/>
        </p:nvSpPr>
        <p:spPr bwMode="auto">
          <a:xfrm>
            <a:off x="323528" y="1052736"/>
            <a:ext cx="5112568" cy="72008"/>
          </a:xfrm>
          <a:prstGeom prst="rect">
            <a:avLst/>
          </a:prstGeom>
          <a:ln>
            <a:noFill/>
            <a:headEnd type="none" w="med" len="med"/>
            <a:tailEnd type="triangle" w="med" len="med"/>
          </a:ln>
        </p:spPr>
        <p:style>
          <a:lnRef idx="1">
            <a:schemeClr val="accent2"/>
          </a:lnRef>
          <a:fillRef idx="2">
            <a:schemeClr val="accent2"/>
          </a:fillRef>
          <a:effectRef idx="1">
            <a:schemeClr val="accent2"/>
          </a:effectRef>
          <a:fontRef idx="minor">
            <a:schemeClr val="dk1"/>
          </a:fontRef>
        </p:style>
        <p:txBody>
          <a:bodyPr vert="horz" wrap="non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bg1"/>
              </a:solidFill>
              <a:effectLst/>
              <a:latin typeface="Arial" charset="0"/>
              <a:ea typeface="ＭＳ Ｐゴシック" pitchFamily="50" charset="-128"/>
            </a:endParaRPr>
          </a:p>
        </p:txBody>
      </p:sp>
      <p:sp>
        <p:nvSpPr>
          <p:cNvPr id="6" name="Rectangle 4"/>
          <p:cNvSpPr>
            <a:spLocks noChangeArrowheads="1"/>
          </p:cNvSpPr>
          <p:nvPr/>
        </p:nvSpPr>
        <p:spPr bwMode="auto">
          <a:xfrm>
            <a:off x="107504" y="116632"/>
            <a:ext cx="346951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400" b="1" dirty="0">
                <a:solidFill>
                  <a:schemeClr val="accent2"/>
                </a:solidFill>
              </a:rPr>
              <a:t>プレフィックスの利用方法</a:t>
            </a:r>
          </a:p>
        </p:txBody>
      </p:sp>
      <p:sp>
        <p:nvSpPr>
          <p:cNvPr id="7" name="テキスト ボックス 6"/>
          <p:cNvSpPr txBox="1"/>
          <p:nvPr/>
        </p:nvSpPr>
        <p:spPr>
          <a:xfrm>
            <a:off x="323528" y="775937"/>
            <a:ext cx="3960440" cy="369332"/>
          </a:xfrm>
          <a:prstGeom prst="rect">
            <a:avLst/>
          </a:prstGeom>
          <a:noFill/>
        </p:spPr>
        <p:txBody>
          <a:bodyPr wrap="square" rtlCol="0">
            <a:spAutoFit/>
          </a:bodyPr>
          <a:lstStyle/>
          <a:p>
            <a:r>
              <a:rPr kumimoji="1" lang="ja-JP" altLang="en-US" dirty="0">
                <a:solidFill>
                  <a:srgbClr val="000000"/>
                </a:solidFill>
              </a:rPr>
              <a:t>プレフィックスの設定</a:t>
            </a:r>
          </a:p>
        </p:txBody>
      </p:sp>
      <p:sp>
        <p:nvSpPr>
          <p:cNvPr id="8" name="テキスト ボックス 7"/>
          <p:cNvSpPr txBox="1"/>
          <p:nvPr/>
        </p:nvSpPr>
        <p:spPr>
          <a:xfrm>
            <a:off x="323528" y="1165794"/>
            <a:ext cx="8424936" cy="523220"/>
          </a:xfrm>
          <a:prstGeom prst="rect">
            <a:avLst/>
          </a:prstGeom>
          <a:noFill/>
        </p:spPr>
        <p:txBody>
          <a:bodyPr wrap="square" rtlCol="0">
            <a:spAutoFit/>
          </a:bodyPr>
          <a:lstStyle/>
          <a:p>
            <a:r>
              <a:rPr kumimoji="1" lang="ja-JP" altLang="en-US" sz="1400" dirty="0">
                <a:solidFill>
                  <a:srgbClr val="000000"/>
                </a:solidFill>
              </a:rPr>
              <a:t>システム設定→外線番号→外線番号設定にて表示される外線番号の一覧より、プレフィックスを設定したい外線番号を選択してください。</a:t>
            </a:r>
            <a:endParaRPr kumimoji="1" lang="en-US" altLang="ja-JP" sz="1400" dirty="0">
              <a:solidFill>
                <a:srgbClr val="000000"/>
              </a:solidFill>
            </a:endParaRPr>
          </a:p>
        </p:txBody>
      </p:sp>
      <p:sp>
        <p:nvSpPr>
          <p:cNvPr id="10" name="角丸四角形 9"/>
          <p:cNvSpPr/>
          <p:nvPr/>
        </p:nvSpPr>
        <p:spPr bwMode="auto">
          <a:xfrm>
            <a:off x="467544" y="3284984"/>
            <a:ext cx="2664296" cy="360040"/>
          </a:xfrm>
          <a:prstGeom prst="roundRect">
            <a:avLst/>
          </a:prstGeom>
          <a:noFill/>
          <a:ln w="38100" cap="flat" cmpd="sng" algn="ctr">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bg1"/>
              </a:solidFill>
              <a:effectLst/>
              <a:latin typeface="Arial" charset="0"/>
              <a:ea typeface="ＭＳ Ｐゴシック" pitchFamily="50" charset="-128"/>
            </a:endParaRPr>
          </a:p>
        </p:txBody>
      </p:sp>
      <p:sp>
        <p:nvSpPr>
          <p:cNvPr id="11" name="テキスト ボックス 10"/>
          <p:cNvSpPr txBox="1"/>
          <p:nvPr/>
        </p:nvSpPr>
        <p:spPr>
          <a:xfrm>
            <a:off x="299964" y="5168986"/>
            <a:ext cx="8424936" cy="1292662"/>
          </a:xfrm>
          <a:prstGeom prst="rect">
            <a:avLst/>
          </a:prstGeom>
          <a:noFill/>
        </p:spPr>
        <p:txBody>
          <a:bodyPr wrap="square" rtlCol="0">
            <a:spAutoFit/>
          </a:bodyPr>
          <a:lstStyle/>
          <a:p>
            <a:r>
              <a:rPr kumimoji="1" lang="ja-JP" altLang="en-US" sz="1400" dirty="0">
                <a:solidFill>
                  <a:srgbClr val="000000"/>
                </a:solidFill>
                <a:latin typeface="+mn-ea"/>
                <a:ea typeface="+mn-ea"/>
              </a:rPr>
              <a:t>「通知番号選択プレフィックス」欄に使用したいプレフィックス番号を入力し、「保存」ボタンを押します。</a:t>
            </a:r>
            <a:endParaRPr kumimoji="1" lang="en-US" altLang="ja-JP" sz="1400" dirty="0">
              <a:solidFill>
                <a:srgbClr val="000000"/>
              </a:solidFill>
              <a:latin typeface="+mn-ea"/>
              <a:ea typeface="+mn-ea"/>
            </a:endParaRPr>
          </a:p>
          <a:p>
            <a:endParaRPr kumimoji="1" lang="en-US" altLang="ja-JP" sz="800" dirty="0">
              <a:solidFill>
                <a:srgbClr val="000000"/>
              </a:solidFill>
              <a:latin typeface="+mn-ea"/>
              <a:ea typeface="+mn-ea"/>
            </a:endParaRPr>
          </a:p>
          <a:p>
            <a:r>
              <a:rPr kumimoji="1" lang="en-US" altLang="ja-JP" sz="1400" dirty="0">
                <a:solidFill>
                  <a:srgbClr val="FF0000"/>
                </a:solidFill>
                <a:latin typeface="+mn-ea"/>
                <a:ea typeface="+mn-ea"/>
              </a:rPr>
              <a:t>※</a:t>
            </a:r>
            <a:r>
              <a:rPr kumimoji="1" lang="ja-JP" altLang="en-US" sz="1400" dirty="0">
                <a:solidFill>
                  <a:srgbClr val="FF0000"/>
                </a:solidFill>
                <a:latin typeface="+mn-ea"/>
                <a:ea typeface="+mn-ea"/>
              </a:rPr>
              <a:t> 注意事項：プレフィックスは</a:t>
            </a:r>
            <a:r>
              <a:rPr kumimoji="1" lang="en-US" altLang="ja-JP" sz="1400" dirty="0">
                <a:solidFill>
                  <a:srgbClr val="FF0000"/>
                </a:solidFill>
                <a:latin typeface="+mn-ea"/>
                <a:ea typeface="+mn-ea"/>
              </a:rPr>
              <a:t>2</a:t>
            </a:r>
            <a:r>
              <a:rPr kumimoji="1" lang="ja-JP" altLang="en-US" sz="1400" dirty="0">
                <a:solidFill>
                  <a:srgbClr val="FF0000"/>
                </a:solidFill>
                <a:latin typeface="+mn-ea"/>
                <a:ea typeface="+mn-ea"/>
              </a:rPr>
              <a:t>桁まで設定できますが、</a:t>
            </a:r>
            <a:r>
              <a:rPr kumimoji="1" lang="en-US" altLang="ja-JP" sz="1400" dirty="0">
                <a:solidFill>
                  <a:srgbClr val="FF0000"/>
                </a:solidFill>
                <a:latin typeface="+mn-ea"/>
                <a:ea typeface="+mn-ea"/>
              </a:rPr>
              <a:t>1</a:t>
            </a:r>
            <a:r>
              <a:rPr kumimoji="1" lang="ja-JP" altLang="en-US" sz="1400" dirty="0" err="1">
                <a:solidFill>
                  <a:srgbClr val="FF0000"/>
                </a:solidFill>
                <a:latin typeface="+mn-ea"/>
                <a:ea typeface="+mn-ea"/>
              </a:rPr>
              <a:t>の位</a:t>
            </a:r>
            <a:r>
              <a:rPr kumimoji="1" lang="ja-JP" altLang="en-US" sz="1400" dirty="0">
                <a:solidFill>
                  <a:srgbClr val="FF0000"/>
                </a:solidFill>
                <a:latin typeface="+mn-ea"/>
                <a:ea typeface="+mn-ea"/>
              </a:rPr>
              <a:t>が</a:t>
            </a:r>
            <a:r>
              <a:rPr kumimoji="1" lang="en-US" altLang="ja-JP" sz="1400" dirty="0">
                <a:solidFill>
                  <a:srgbClr val="FF0000"/>
                </a:solidFill>
                <a:latin typeface="+mn-ea"/>
                <a:ea typeface="+mn-ea"/>
              </a:rPr>
              <a:t>0</a:t>
            </a:r>
            <a:r>
              <a:rPr kumimoji="1" lang="ja-JP" altLang="en-US" sz="1400" dirty="0">
                <a:solidFill>
                  <a:srgbClr val="FF0000"/>
                </a:solidFill>
                <a:latin typeface="+mn-ea"/>
                <a:ea typeface="+mn-ea"/>
              </a:rPr>
              <a:t>となる値は使用しないようにしてください。</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    </a:t>
            </a:r>
            <a:r>
              <a:rPr kumimoji="1" lang="en-US" altLang="ja-JP" sz="1400" dirty="0">
                <a:solidFill>
                  <a:srgbClr val="FF0000"/>
                </a:solidFill>
                <a:latin typeface="+mn-ea"/>
                <a:ea typeface="+mn-ea"/>
              </a:rPr>
              <a:t>(</a:t>
            </a:r>
            <a:r>
              <a:rPr kumimoji="1" lang="ja-JP" altLang="en-US" sz="1400" dirty="0">
                <a:solidFill>
                  <a:srgbClr val="FF0000"/>
                </a:solidFill>
                <a:latin typeface="+mn-ea"/>
                <a:ea typeface="+mn-ea"/>
              </a:rPr>
              <a:t>例：</a:t>
            </a:r>
            <a:r>
              <a:rPr kumimoji="1" lang="en-US" altLang="ja-JP" sz="1400" dirty="0">
                <a:solidFill>
                  <a:srgbClr val="FF0000"/>
                </a:solidFill>
                <a:latin typeface="+mn-ea"/>
                <a:ea typeface="+mn-ea"/>
              </a:rPr>
              <a:t>10</a:t>
            </a:r>
            <a:r>
              <a:rPr kumimoji="1" lang="ja-JP" altLang="en-US" sz="1400" dirty="0" err="1">
                <a:solidFill>
                  <a:srgbClr val="FF0000"/>
                </a:solidFill>
                <a:latin typeface="+mn-ea"/>
                <a:ea typeface="+mn-ea"/>
              </a:rPr>
              <a:t>、</a:t>
            </a:r>
            <a:r>
              <a:rPr kumimoji="1" lang="en-US" altLang="ja-JP" sz="1400" dirty="0">
                <a:solidFill>
                  <a:srgbClr val="FF0000"/>
                </a:solidFill>
                <a:latin typeface="+mn-ea"/>
                <a:ea typeface="+mn-ea"/>
              </a:rPr>
              <a:t>20</a:t>
            </a:r>
            <a:r>
              <a:rPr kumimoji="1" lang="ja-JP" altLang="en-US" sz="1400" dirty="0" err="1">
                <a:solidFill>
                  <a:srgbClr val="FF0000"/>
                </a:solidFill>
                <a:latin typeface="+mn-ea"/>
                <a:ea typeface="+mn-ea"/>
              </a:rPr>
              <a:t>、</a:t>
            </a:r>
            <a:r>
              <a:rPr kumimoji="1" lang="en-US" altLang="ja-JP" sz="1400" dirty="0">
                <a:solidFill>
                  <a:srgbClr val="FF0000"/>
                </a:solidFill>
                <a:latin typeface="+mn-ea"/>
                <a:ea typeface="+mn-ea"/>
              </a:rPr>
              <a:t>30</a:t>
            </a:r>
            <a:r>
              <a:rPr kumimoji="1" lang="ja-JP" altLang="en-US" sz="1400" dirty="0">
                <a:solidFill>
                  <a:srgbClr val="FF0000"/>
                </a:solidFill>
                <a:latin typeface="+mn-ea"/>
                <a:ea typeface="+mn-ea"/>
              </a:rPr>
              <a:t>など</a:t>
            </a:r>
            <a:r>
              <a:rPr kumimoji="1" lang="en-US" altLang="ja-JP" sz="1400" dirty="0">
                <a:solidFill>
                  <a:srgbClr val="FF0000"/>
                </a:solidFill>
                <a:latin typeface="+mn-ea"/>
                <a:ea typeface="+mn-ea"/>
              </a:rPr>
              <a:t>)</a:t>
            </a:r>
            <a:r>
              <a:rPr kumimoji="1" lang="ja-JP" altLang="en-US" sz="1400" dirty="0">
                <a:solidFill>
                  <a:srgbClr val="FF0000"/>
                </a:solidFill>
                <a:latin typeface="+mn-ea"/>
                <a:ea typeface="+mn-ea"/>
              </a:rPr>
              <a:t>　</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    また、</a:t>
            </a:r>
            <a:r>
              <a:rPr kumimoji="1" lang="en-US" altLang="ja-JP" sz="1400" dirty="0">
                <a:solidFill>
                  <a:srgbClr val="FF0000"/>
                </a:solidFill>
                <a:latin typeface="+mn-ea"/>
                <a:ea typeface="+mn-ea"/>
              </a:rPr>
              <a:t>184</a:t>
            </a:r>
            <a:r>
              <a:rPr kumimoji="1" lang="ja-JP" altLang="en-US" sz="1400" dirty="0" err="1">
                <a:solidFill>
                  <a:srgbClr val="FF0000"/>
                </a:solidFill>
                <a:latin typeface="+mn-ea"/>
                <a:ea typeface="+mn-ea"/>
              </a:rPr>
              <a:t>、</a:t>
            </a:r>
            <a:r>
              <a:rPr kumimoji="1" lang="en-US" altLang="ja-JP" sz="1400" dirty="0">
                <a:solidFill>
                  <a:srgbClr val="FF0000"/>
                </a:solidFill>
                <a:latin typeface="+mn-ea"/>
                <a:ea typeface="+mn-ea"/>
              </a:rPr>
              <a:t>186</a:t>
            </a:r>
            <a:r>
              <a:rPr kumimoji="1" lang="ja-JP" altLang="en-US" sz="1400" dirty="0">
                <a:solidFill>
                  <a:srgbClr val="FF0000"/>
                </a:solidFill>
                <a:latin typeface="+mn-ea"/>
                <a:ea typeface="+mn-ea"/>
              </a:rPr>
              <a:t>などの頭が</a:t>
            </a:r>
            <a:r>
              <a:rPr kumimoji="1" lang="en-US" altLang="ja-JP" sz="1400" dirty="0">
                <a:solidFill>
                  <a:srgbClr val="FF0000"/>
                </a:solidFill>
                <a:latin typeface="+mn-ea"/>
                <a:ea typeface="+mn-ea"/>
              </a:rPr>
              <a:t>0</a:t>
            </a:r>
            <a:r>
              <a:rPr kumimoji="1" lang="ja-JP" altLang="en-US" sz="1400" dirty="0">
                <a:solidFill>
                  <a:srgbClr val="FF0000"/>
                </a:solidFill>
                <a:latin typeface="+mn-ea"/>
                <a:ea typeface="+mn-ea"/>
              </a:rPr>
              <a:t>ではない番号への発信がある場合には、プレフィックスに「</a:t>
            </a:r>
            <a:r>
              <a:rPr kumimoji="1" lang="en-US" altLang="ja-JP" sz="1400" dirty="0">
                <a:solidFill>
                  <a:srgbClr val="FF0000"/>
                </a:solidFill>
                <a:latin typeface="+mn-ea"/>
                <a:ea typeface="+mn-ea"/>
              </a:rPr>
              <a:t>1</a:t>
            </a:r>
            <a:r>
              <a:rPr kumimoji="1" lang="ja-JP" altLang="en-US" sz="1400" dirty="0">
                <a:solidFill>
                  <a:srgbClr val="FF0000"/>
                </a:solidFill>
                <a:latin typeface="+mn-ea"/>
                <a:ea typeface="+mn-ea"/>
              </a:rPr>
              <a:t>」を設定すると</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    正常に発信できませんので別のプレフィックスを設定して下さい。</a:t>
            </a:r>
            <a:endParaRPr kumimoji="1" lang="en-US" altLang="ja-JP" sz="1400" dirty="0">
              <a:solidFill>
                <a:srgbClr val="FF0000"/>
              </a:solidFill>
              <a:latin typeface="+mn-ea"/>
              <a:ea typeface="+mn-ea"/>
            </a:endParaRPr>
          </a:p>
        </p:txBody>
      </p:sp>
      <p:sp>
        <p:nvSpPr>
          <p:cNvPr id="12" name="正方形/長方形 11"/>
          <p:cNvSpPr/>
          <p:nvPr/>
        </p:nvSpPr>
        <p:spPr bwMode="auto">
          <a:xfrm>
            <a:off x="2699792" y="2204864"/>
            <a:ext cx="935411" cy="108000"/>
          </a:xfrm>
          <a:prstGeom prst="rect">
            <a:avLst/>
          </a:prstGeom>
          <a:solidFill>
            <a:schemeClr val="bg1">
              <a:lumMod val="95000"/>
            </a:schemeClr>
          </a:solidFill>
          <a:ln w="9525" cap="flat" cmpd="sng" algn="ctr">
            <a:noFill/>
            <a:prstDash val="solid"/>
            <a:round/>
            <a:headEnd type="none" w="med" len="med"/>
            <a:tailEnd type="triangle" w="med" len="med"/>
          </a:ln>
          <a:effectLst/>
        </p:spPr>
        <p:txBody>
          <a:bodyPr vert="horz" wrap="non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bg1"/>
              </a:solidFill>
              <a:effectLst/>
              <a:latin typeface="Arial" charset="0"/>
              <a:ea typeface="ＭＳ Ｐゴシック" pitchFamily="50" charset="-128"/>
            </a:endParaRPr>
          </a:p>
        </p:txBody>
      </p:sp>
      <p:sp>
        <p:nvSpPr>
          <p:cNvPr id="15" name="正方形/長方形 14"/>
          <p:cNvSpPr/>
          <p:nvPr/>
        </p:nvSpPr>
        <p:spPr bwMode="auto">
          <a:xfrm>
            <a:off x="2440830" y="2443954"/>
            <a:ext cx="935411" cy="108000"/>
          </a:xfrm>
          <a:prstGeom prst="rect">
            <a:avLst/>
          </a:prstGeom>
          <a:solidFill>
            <a:schemeClr val="bg1">
              <a:lumMod val="95000"/>
            </a:schemeClr>
          </a:solidFill>
          <a:ln w="9525" cap="flat" cmpd="sng" algn="ctr">
            <a:noFill/>
            <a:prstDash val="solid"/>
            <a:round/>
            <a:headEnd type="none" w="med" len="med"/>
            <a:tailEnd type="triangle" w="med" len="med"/>
          </a:ln>
          <a:effectLst/>
        </p:spPr>
        <p:txBody>
          <a:bodyPr vert="horz" wrap="non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bg1"/>
              </a:solidFill>
              <a:effectLst/>
              <a:latin typeface="Arial" charset="0"/>
              <a:ea typeface="ＭＳ Ｐゴシック" pitchFamily="50" charset="-128"/>
            </a:endParaRPr>
          </a:p>
        </p:txBody>
      </p:sp>
      <p:sp>
        <p:nvSpPr>
          <p:cNvPr id="16" name="正方形/長方形 15"/>
          <p:cNvSpPr/>
          <p:nvPr/>
        </p:nvSpPr>
        <p:spPr bwMode="auto">
          <a:xfrm>
            <a:off x="2376000" y="2692831"/>
            <a:ext cx="935411" cy="108000"/>
          </a:xfrm>
          <a:prstGeom prst="rect">
            <a:avLst/>
          </a:prstGeom>
          <a:solidFill>
            <a:schemeClr val="bg1">
              <a:lumMod val="95000"/>
            </a:schemeClr>
          </a:solidFill>
          <a:ln w="9525" cap="flat" cmpd="sng" algn="ctr">
            <a:noFill/>
            <a:prstDash val="solid"/>
            <a:round/>
            <a:headEnd type="none" w="med" len="med"/>
            <a:tailEnd type="triangle" w="med" len="med"/>
          </a:ln>
          <a:effectLst/>
        </p:spPr>
        <p:txBody>
          <a:bodyPr vert="horz" wrap="non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bg1"/>
              </a:solidFill>
              <a:effectLst/>
              <a:latin typeface="Arial" charset="0"/>
              <a:ea typeface="ＭＳ Ｐゴシック" pitchFamily="50" charset="-128"/>
            </a:endParaRPr>
          </a:p>
        </p:txBody>
      </p:sp>
    </p:spTree>
    <p:extLst>
      <p:ext uri="{BB962C8B-B14F-4D97-AF65-F5344CB8AC3E}">
        <p14:creationId xmlns:p14="http://schemas.microsoft.com/office/powerpoint/2010/main" val="423827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idx="12"/>
          </p:nvPr>
        </p:nvSpPr>
        <p:spPr/>
        <p:txBody>
          <a:bodyPr/>
          <a:lstStyle/>
          <a:p>
            <a:pPr>
              <a:defRPr/>
            </a:pPr>
            <a:fld id="{FB11194E-722C-4E41-A7ED-27CB0B631F95}" type="slidenum">
              <a:rPr lang="en-US" smtClean="0"/>
              <a:pPr>
                <a:defRPr/>
              </a:pPr>
              <a:t>2</a:t>
            </a:fld>
            <a:endParaRPr lang="en-US" dirty="0"/>
          </a:p>
        </p:txBody>
      </p:sp>
      <p:sp>
        <p:nvSpPr>
          <p:cNvPr id="5" name="正方形/長方形 4"/>
          <p:cNvSpPr/>
          <p:nvPr/>
        </p:nvSpPr>
        <p:spPr bwMode="auto">
          <a:xfrm>
            <a:off x="323528" y="1052736"/>
            <a:ext cx="5112568" cy="72008"/>
          </a:xfrm>
          <a:prstGeom prst="rect">
            <a:avLst/>
          </a:prstGeom>
          <a:ln>
            <a:noFill/>
            <a:headEnd type="none" w="med" len="med"/>
            <a:tailEnd type="triangle" w="med" len="med"/>
          </a:ln>
        </p:spPr>
        <p:style>
          <a:lnRef idx="1">
            <a:schemeClr val="accent2"/>
          </a:lnRef>
          <a:fillRef idx="2">
            <a:schemeClr val="accent2"/>
          </a:fillRef>
          <a:effectRef idx="1">
            <a:schemeClr val="accent2"/>
          </a:effectRef>
          <a:fontRef idx="minor">
            <a:schemeClr val="dk1"/>
          </a:fontRef>
        </p:style>
        <p:txBody>
          <a:bodyPr vert="horz" wrap="non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bg1"/>
              </a:solidFill>
              <a:effectLst/>
              <a:latin typeface="Arial" charset="0"/>
              <a:ea typeface="ＭＳ Ｐゴシック" pitchFamily="50" charset="-128"/>
            </a:endParaRPr>
          </a:p>
        </p:txBody>
      </p:sp>
      <p:sp>
        <p:nvSpPr>
          <p:cNvPr id="6" name="Rectangle 4"/>
          <p:cNvSpPr>
            <a:spLocks noChangeArrowheads="1"/>
          </p:cNvSpPr>
          <p:nvPr/>
        </p:nvSpPr>
        <p:spPr bwMode="auto">
          <a:xfrm>
            <a:off x="107504" y="116632"/>
            <a:ext cx="3740424"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400" b="1" dirty="0">
                <a:solidFill>
                  <a:schemeClr val="accent2"/>
                </a:solidFill>
              </a:rPr>
              <a:t>付録）発信番号の優先順位</a:t>
            </a:r>
          </a:p>
        </p:txBody>
      </p:sp>
      <p:sp>
        <p:nvSpPr>
          <p:cNvPr id="7" name="テキスト ボックス 6"/>
          <p:cNvSpPr txBox="1"/>
          <p:nvPr/>
        </p:nvSpPr>
        <p:spPr>
          <a:xfrm>
            <a:off x="323528" y="775937"/>
            <a:ext cx="3960440" cy="369332"/>
          </a:xfrm>
          <a:prstGeom prst="rect">
            <a:avLst/>
          </a:prstGeom>
          <a:noFill/>
        </p:spPr>
        <p:txBody>
          <a:bodyPr wrap="square" rtlCol="0">
            <a:spAutoFit/>
          </a:bodyPr>
          <a:lstStyle/>
          <a:p>
            <a:r>
              <a:rPr kumimoji="1" lang="ja-JP" altLang="en-US" dirty="0">
                <a:solidFill>
                  <a:srgbClr val="000000"/>
                </a:solidFill>
              </a:rPr>
              <a:t>発信番号の優先順位</a:t>
            </a:r>
          </a:p>
        </p:txBody>
      </p:sp>
      <p:sp>
        <p:nvSpPr>
          <p:cNvPr id="8" name="テキスト ボックス 7"/>
          <p:cNvSpPr txBox="1"/>
          <p:nvPr/>
        </p:nvSpPr>
        <p:spPr>
          <a:xfrm>
            <a:off x="323528" y="1165794"/>
            <a:ext cx="8424936" cy="307777"/>
          </a:xfrm>
          <a:prstGeom prst="rect">
            <a:avLst/>
          </a:prstGeom>
          <a:noFill/>
        </p:spPr>
        <p:txBody>
          <a:bodyPr wrap="square" rtlCol="0">
            <a:spAutoFit/>
          </a:bodyPr>
          <a:lstStyle/>
          <a:p>
            <a:r>
              <a:rPr kumimoji="1" lang="ja-JP" altLang="en-US" sz="1400" dirty="0">
                <a:solidFill>
                  <a:srgbClr val="000000"/>
                </a:solidFill>
              </a:rPr>
              <a:t>発信番号の優先順位は下表のとおりです。</a:t>
            </a:r>
            <a:endParaRPr kumimoji="1" lang="en-US" altLang="ja-JP" sz="1400" dirty="0">
              <a:solidFill>
                <a:srgbClr val="000000"/>
              </a:solidFill>
            </a:endParaRPr>
          </a:p>
        </p:txBody>
      </p:sp>
      <p:graphicFrame>
        <p:nvGraphicFramePr>
          <p:cNvPr id="13" name="表 12"/>
          <p:cNvGraphicFramePr>
            <a:graphicFrameLocks noGrp="1"/>
          </p:cNvGraphicFramePr>
          <p:nvPr>
            <p:extLst>
              <p:ext uri="{D42A27DB-BD31-4B8C-83A1-F6EECF244321}">
                <p14:modId xmlns:p14="http://schemas.microsoft.com/office/powerpoint/2010/main" val="2009863052"/>
              </p:ext>
            </p:extLst>
          </p:nvPr>
        </p:nvGraphicFramePr>
        <p:xfrm>
          <a:off x="323529" y="1628800"/>
          <a:ext cx="8496944" cy="3374756"/>
        </p:xfrm>
        <a:graphic>
          <a:graphicData uri="http://schemas.openxmlformats.org/drawingml/2006/table">
            <a:tbl>
              <a:tblPr firstRow="1" bandRow="1">
                <a:tableStyleId>{21E4AEA4-8DFA-4A89-87EB-49C32662AFE0}</a:tableStyleId>
              </a:tblPr>
              <a:tblGrid>
                <a:gridCol w="720079">
                  <a:extLst>
                    <a:ext uri="{9D8B030D-6E8A-4147-A177-3AD203B41FA5}">
                      <a16:colId xmlns:a16="http://schemas.microsoft.com/office/drawing/2014/main" val="20000"/>
                    </a:ext>
                  </a:extLst>
                </a:gridCol>
                <a:gridCol w="2559443">
                  <a:extLst>
                    <a:ext uri="{9D8B030D-6E8A-4147-A177-3AD203B41FA5}">
                      <a16:colId xmlns:a16="http://schemas.microsoft.com/office/drawing/2014/main" val="20001"/>
                    </a:ext>
                  </a:extLst>
                </a:gridCol>
                <a:gridCol w="2602978">
                  <a:extLst>
                    <a:ext uri="{9D8B030D-6E8A-4147-A177-3AD203B41FA5}">
                      <a16:colId xmlns:a16="http://schemas.microsoft.com/office/drawing/2014/main" val="20002"/>
                    </a:ext>
                  </a:extLst>
                </a:gridCol>
                <a:gridCol w="2614444">
                  <a:extLst>
                    <a:ext uri="{9D8B030D-6E8A-4147-A177-3AD203B41FA5}">
                      <a16:colId xmlns:a16="http://schemas.microsoft.com/office/drawing/2014/main" val="20003"/>
                    </a:ext>
                  </a:extLst>
                </a:gridCol>
              </a:tblGrid>
              <a:tr h="313196">
                <a:tc>
                  <a:txBody>
                    <a:bodyPr/>
                    <a:lstStyle/>
                    <a:p>
                      <a:pPr algn="ctr"/>
                      <a:r>
                        <a:rPr kumimoji="1" lang="ja-JP" altLang="en-US" sz="1400" dirty="0"/>
                        <a:t>優先度</a:t>
                      </a:r>
                      <a:endParaRPr kumimoji="1" lang="ja-JP" altLang="en-US" sz="1400" dirty="0">
                        <a:latin typeface="+mn-ea"/>
                        <a:ea typeface="+mn-ea"/>
                      </a:endParaRPr>
                    </a:p>
                  </a:txBody>
                  <a:tcPr anchor="ctr"/>
                </a:tc>
                <a:tc>
                  <a:txBody>
                    <a:bodyPr/>
                    <a:lstStyle/>
                    <a:p>
                      <a:pPr algn="ctr"/>
                      <a:r>
                        <a:rPr kumimoji="1" lang="ja-JP" altLang="en-US" sz="1400" dirty="0"/>
                        <a:t>自動発信</a:t>
                      </a:r>
                      <a:r>
                        <a:rPr kumimoji="1" lang="en-US" altLang="ja-JP" sz="1400" dirty="0"/>
                        <a:t>(PD)</a:t>
                      </a:r>
                      <a:endParaRPr kumimoji="1" lang="ja-JP" altLang="en-US" sz="1400" dirty="0">
                        <a:latin typeface="+mn-ea"/>
                        <a:ea typeface="+mn-ea"/>
                      </a:endParaRPr>
                    </a:p>
                  </a:txBody>
                  <a:tcPr anchor="ctr"/>
                </a:tc>
                <a:tc>
                  <a:txBody>
                    <a:bodyPr/>
                    <a:lstStyle/>
                    <a:p>
                      <a:pPr algn="ctr"/>
                      <a:r>
                        <a:rPr kumimoji="1" lang="en-US" altLang="ja-JP" sz="1400" dirty="0"/>
                        <a:t>OP</a:t>
                      </a:r>
                      <a:r>
                        <a:rPr kumimoji="1" lang="ja-JP" altLang="en-US" sz="1400" dirty="0"/>
                        <a:t>画面クリック発信</a:t>
                      </a:r>
                      <a:r>
                        <a:rPr kumimoji="1" lang="en-US" altLang="ja-JP" sz="1400" dirty="0"/>
                        <a:t>(PV)</a:t>
                      </a:r>
                      <a:endParaRPr kumimoji="1" lang="ja-JP" altLang="en-US" sz="1400" dirty="0">
                        <a:latin typeface="+mn-ea"/>
                        <a:ea typeface="+mn-ea"/>
                      </a:endParaRPr>
                    </a:p>
                  </a:txBody>
                  <a:tcPr anchor="ctr"/>
                </a:tc>
                <a:tc>
                  <a:txBody>
                    <a:bodyPr/>
                    <a:lstStyle/>
                    <a:p>
                      <a:pPr algn="ctr"/>
                      <a:r>
                        <a:rPr kumimoji="1" lang="ja-JP" altLang="en-US" sz="1400" dirty="0"/>
                        <a:t>電話機ダイヤルによる手動発信</a:t>
                      </a:r>
                      <a:endParaRPr kumimoji="1" lang="ja-JP" altLang="en-US" sz="1400" dirty="0">
                        <a:latin typeface="+mn-ea"/>
                        <a:ea typeface="+mn-ea"/>
                      </a:endParaRPr>
                    </a:p>
                  </a:txBody>
                  <a:tcPr anchor="ctr"/>
                </a:tc>
                <a:extLst>
                  <a:ext uri="{0D108BD9-81ED-4DB2-BD59-A6C34878D82A}">
                    <a16:rowId xmlns:a16="http://schemas.microsoft.com/office/drawing/2014/main" val="10000"/>
                  </a:ext>
                </a:extLst>
              </a:tr>
              <a:tr h="529306">
                <a:tc>
                  <a:txBody>
                    <a:bodyPr/>
                    <a:lstStyle/>
                    <a:p>
                      <a:pPr algn="ctr"/>
                      <a:r>
                        <a:rPr kumimoji="1" lang="ja-JP" altLang="en-US" sz="1400" dirty="0"/>
                        <a:t>高い</a:t>
                      </a:r>
                      <a:endParaRPr kumimoji="1" lang="en-US" altLang="ja-JP" sz="1400" b="1" dirty="0">
                        <a:latin typeface="+mn-ea"/>
                        <a:ea typeface="+mn-ea"/>
                      </a:endParaRPr>
                    </a:p>
                  </a:txBody>
                  <a:tcPr anchor="ctr"/>
                </a:tc>
                <a:tc>
                  <a:txBody>
                    <a:bodyPr/>
                    <a:lstStyle/>
                    <a:p>
                      <a:pPr algn="ctr" fontAlgn="b"/>
                      <a:r>
                        <a:rPr lang="ja-JP" altLang="en-US" sz="1400" u="none" strike="noStrike" dirty="0">
                          <a:effectLst/>
                        </a:rPr>
                        <a:t>自動発信設定の作業グループ（</a:t>
                      </a:r>
                      <a:r>
                        <a:rPr lang="en-US" altLang="ja-JP" sz="1400" u="none" strike="noStrike" dirty="0">
                          <a:effectLst/>
                        </a:rPr>
                        <a:t>ACD</a:t>
                      </a:r>
                      <a:r>
                        <a:rPr lang="ja-JP" altLang="en-US" sz="1400" u="none" strike="noStrike" dirty="0">
                          <a:effectLst/>
                        </a:rPr>
                        <a:t>）の発信者番号</a:t>
                      </a:r>
                      <a:endParaRPr lang="ja-JP" altLang="en-US" sz="1400" b="0" i="0" u="none" strike="noStrike" dirty="0">
                        <a:solidFill>
                          <a:srgbClr val="000000"/>
                        </a:solidFill>
                        <a:effectLst/>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1"/>
                  </a:ext>
                </a:extLst>
              </a:tr>
              <a:tr h="378817">
                <a:tc>
                  <a:txBody>
                    <a:bodyPr/>
                    <a:lstStyle/>
                    <a:p>
                      <a:pPr algn="ctr"/>
                      <a:endParaRPr kumimoji="1" lang="ja-JP" altLang="en-US" sz="1400" dirty="0">
                        <a:latin typeface="+mn-ea"/>
                        <a:ea typeface="+mn-ea"/>
                      </a:endParaRPr>
                    </a:p>
                  </a:txBody>
                  <a:tcPr anchor="ctr"/>
                </a:tc>
                <a:tc>
                  <a:txBody>
                    <a:bodyPr/>
                    <a:lstStyle/>
                    <a:p>
                      <a:pPr algn="ctr"/>
                      <a:r>
                        <a:rPr kumimoji="1" lang="zh-TW" altLang="en-US" sz="1400" dirty="0"/>
                        <a:t>自動発信設定発信者番号</a:t>
                      </a:r>
                      <a:endParaRPr kumimoji="1" lang="zh-TW"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2"/>
                  </a:ext>
                </a:extLst>
              </a:tr>
              <a:tr h="378817">
                <a:tc>
                  <a:txBody>
                    <a:bodyPr/>
                    <a:lstStyle/>
                    <a:p>
                      <a:pPr algn="ctr"/>
                      <a:endParaRPr kumimoji="1" lang="ja-JP" altLang="en-US" sz="1400" dirty="0">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400" u="none" strike="noStrike" dirty="0">
                          <a:effectLst/>
                        </a:rPr>
                        <a:t>-</a:t>
                      </a:r>
                      <a:endParaRPr lang="ja-JP" altLang="en-US" sz="1400" b="0" i="0" u="none" strike="noStrike" dirty="0">
                        <a:solidFill>
                          <a:srgbClr val="000000"/>
                        </a:solidFill>
                        <a:effectLst/>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400" u="none" strike="noStrike" dirty="0">
                          <a:effectLst/>
                        </a:rPr>
                        <a:t>OP</a:t>
                      </a:r>
                      <a:r>
                        <a:rPr lang="ja-JP" altLang="en-US" sz="1400" u="none" strike="noStrike" dirty="0">
                          <a:effectLst/>
                        </a:rPr>
                        <a:t>画面で選択した通知番号</a:t>
                      </a:r>
                      <a:endParaRPr lang="en-US" altLang="ja-JP" sz="1400" u="none" strike="noStrike" dirty="0">
                        <a:effectLst/>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200" u="none" strike="noStrike" dirty="0">
                          <a:effectLst/>
                        </a:rPr>
                        <a:t>（業務設定の</a:t>
                      </a:r>
                      <a:r>
                        <a:rPr lang="en-US" altLang="ja-JP" sz="1200" u="none" strike="noStrike" dirty="0">
                          <a:effectLst/>
                        </a:rPr>
                        <a:t>ACD</a:t>
                      </a:r>
                      <a:r>
                        <a:rPr lang="ja-JP" altLang="en-US" sz="1200" u="none" strike="noStrike" dirty="0">
                          <a:effectLst/>
                        </a:rPr>
                        <a:t>欄で設定したもの）</a:t>
                      </a:r>
                      <a:endParaRPr lang="ja-JP" altLang="en-US" sz="1200" b="0" i="0" u="none" strike="noStrike" dirty="0">
                        <a:solidFill>
                          <a:srgbClr val="000000"/>
                        </a:solidFill>
                        <a:effectLst/>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400" b="0" i="0" u="none" strike="noStrike" dirty="0">
                        <a:solidFill>
                          <a:srgbClr val="000000"/>
                        </a:solidFill>
                        <a:effectLst/>
                        <a:latin typeface="+mn-ea"/>
                        <a:ea typeface="+mn-ea"/>
                      </a:endParaRPr>
                    </a:p>
                  </a:txBody>
                  <a:tcPr anchor="ctr"/>
                </a:tc>
                <a:extLst>
                  <a:ext uri="{0D108BD9-81ED-4DB2-BD59-A6C34878D82A}">
                    <a16:rowId xmlns:a16="http://schemas.microsoft.com/office/drawing/2014/main" val="10003"/>
                  </a:ext>
                </a:extLst>
              </a:tr>
              <a:tr h="378817">
                <a:tc>
                  <a:txBody>
                    <a:bodyPr/>
                    <a:lstStyle/>
                    <a:p>
                      <a:pPr algn="ctr"/>
                      <a:endParaRPr kumimoji="1" lang="ja-JP" altLang="en-US" sz="1400" dirty="0">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u="none" strike="noStrike" dirty="0">
                          <a:effectLst/>
                        </a:rPr>
                        <a:t>業務設定の発信者番号</a:t>
                      </a:r>
                      <a:endParaRPr lang="ja-JP" altLang="en-US" sz="1400" b="0" i="0" u="none" strike="noStrike" dirty="0">
                        <a:solidFill>
                          <a:srgbClr val="000000"/>
                        </a:solidFill>
                        <a:effectLst/>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u="none" strike="noStrike" dirty="0">
                          <a:effectLst/>
                        </a:rPr>
                        <a:t>業務設定の発信者番号</a:t>
                      </a:r>
                      <a:endParaRPr lang="ja-JP" altLang="en-US" sz="1400" b="0" i="0" u="none" strike="noStrike" dirty="0">
                        <a:solidFill>
                          <a:srgbClr val="000000"/>
                        </a:solidFill>
                        <a:effectLst/>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400" b="0" i="0" u="none" strike="noStrike" dirty="0">
                        <a:solidFill>
                          <a:srgbClr val="000000"/>
                        </a:solidFill>
                        <a:effectLst/>
                        <a:latin typeface="+mn-ea"/>
                        <a:ea typeface="+mn-ea"/>
                      </a:endParaRPr>
                    </a:p>
                  </a:txBody>
                  <a:tcPr anchor="ctr"/>
                </a:tc>
                <a:extLst>
                  <a:ext uri="{0D108BD9-81ED-4DB2-BD59-A6C34878D82A}">
                    <a16:rowId xmlns:a16="http://schemas.microsoft.com/office/drawing/2014/main" val="10004"/>
                  </a:ext>
                </a:extLst>
              </a:tr>
              <a:tr h="529306">
                <a:tc>
                  <a:txBody>
                    <a:bodyPr/>
                    <a:lstStyle/>
                    <a:p>
                      <a:pPr algn="ctr"/>
                      <a:endParaRPr kumimoji="1" lang="ja-JP" altLang="en-US" sz="1400" dirty="0">
                        <a:latin typeface="+mn-ea"/>
                        <a:ea typeface="+mn-ea"/>
                      </a:endParaRPr>
                    </a:p>
                  </a:txBody>
                  <a:tcPr anchor="ctr"/>
                </a:tc>
                <a:tc>
                  <a:txBody>
                    <a:bodyPr/>
                    <a:lstStyle/>
                    <a:p>
                      <a:pPr algn="ctr"/>
                      <a:r>
                        <a:rPr lang="ja-JP" altLang="en-US" sz="1400" u="none" strike="noStrike" dirty="0">
                          <a:effectLst/>
                        </a:rPr>
                        <a:t>外線番号設定の通知番号選択プレフィックスで選択</a:t>
                      </a:r>
                      <a:endParaRPr kumimoji="1" lang="ja-JP" altLang="en-US" sz="1400" dirty="0">
                        <a:latin typeface="+mn-ea"/>
                        <a:ea typeface="+mn-ea"/>
                      </a:endParaRPr>
                    </a:p>
                  </a:txBody>
                  <a:tcPr anchor="ctr"/>
                </a:tc>
                <a:tc>
                  <a:txBody>
                    <a:bodyPr/>
                    <a:lstStyle/>
                    <a:p>
                      <a:pPr algn="ctr"/>
                      <a:r>
                        <a:rPr lang="ja-JP" altLang="en-US" sz="1400" u="none" strike="noStrike" dirty="0">
                          <a:effectLst/>
                        </a:rPr>
                        <a:t>外線番号設定の通知番号選択プレフィックスで選択</a:t>
                      </a:r>
                      <a:endParaRPr kumimoji="1" lang="ja-JP" altLang="en-US" sz="1400" dirty="0">
                        <a:latin typeface="+mn-ea"/>
                        <a:ea typeface="+mn-ea"/>
                      </a:endParaRPr>
                    </a:p>
                  </a:txBody>
                  <a:tcPr anchor="ctr"/>
                </a:tc>
                <a:tc>
                  <a:txBody>
                    <a:bodyPr/>
                    <a:lstStyle/>
                    <a:p>
                      <a:pPr algn="ctr"/>
                      <a:r>
                        <a:rPr lang="ja-JP" altLang="en-US" sz="1400" u="none" strike="noStrike" dirty="0">
                          <a:effectLst/>
                        </a:rPr>
                        <a:t>外線番号設定の通知番号選択プレフィックスで選択</a:t>
                      </a:r>
                      <a:endParaRPr kumimoji="1" lang="ja-JP" altLang="en-US" sz="1400" dirty="0">
                        <a:latin typeface="+mn-ea"/>
                        <a:ea typeface="+mn-ea"/>
                      </a:endParaRPr>
                    </a:p>
                  </a:txBody>
                  <a:tcPr anchor="ctr"/>
                </a:tc>
                <a:extLst>
                  <a:ext uri="{0D108BD9-81ED-4DB2-BD59-A6C34878D82A}">
                    <a16:rowId xmlns:a16="http://schemas.microsoft.com/office/drawing/2014/main" val="10005"/>
                  </a:ext>
                </a:extLst>
              </a:tr>
              <a:tr h="378817">
                <a:tc>
                  <a:txBody>
                    <a:bodyPr/>
                    <a:lstStyle/>
                    <a:p>
                      <a:pPr algn="ctr"/>
                      <a:endParaRPr kumimoji="1" lang="ja-JP" altLang="en-US" sz="1400" dirty="0">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400" u="none" strike="noStrike" dirty="0">
                          <a:effectLst/>
                        </a:rPr>
                        <a:t>-</a:t>
                      </a:r>
                      <a:endParaRPr lang="ja-JP" altLang="en-US" sz="1400" b="0" i="0" u="none" strike="noStrike" dirty="0">
                        <a:solidFill>
                          <a:srgbClr val="000000"/>
                        </a:solidFill>
                        <a:effectLst/>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u="none" strike="noStrike" dirty="0">
                          <a:effectLst/>
                        </a:rPr>
                        <a:t>内線番号設定の発信者番号</a:t>
                      </a:r>
                      <a:endParaRPr lang="ja-JP" altLang="en-US" sz="1400" b="0" i="0" u="none" strike="noStrike" dirty="0">
                        <a:solidFill>
                          <a:srgbClr val="000000"/>
                        </a:solidFill>
                        <a:effectLst/>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u="none" strike="noStrike" dirty="0">
                          <a:effectLst/>
                        </a:rPr>
                        <a:t>内線番号設定の発信者番号</a:t>
                      </a:r>
                      <a:endParaRPr lang="ja-JP" altLang="en-US" sz="1400" b="0" i="0" u="none" strike="noStrike" dirty="0">
                        <a:solidFill>
                          <a:srgbClr val="000000"/>
                        </a:solidFill>
                        <a:effectLst/>
                        <a:latin typeface="+mn-ea"/>
                        <a:ea typeface="+mn-ea"/>
                      </a:endParaRPr>
                    </a:p>
                  </a:txBody>
                  <a:tcPr anchor="ctr"/>
                </a:tc>
                <a:extLst>
                  <a:ext uri="{0D108BD9-81ED-4DB2-BD59-A6C34878D82A}">
                    <a16:rowId xmlns:a16="http://schemas.microsoft.com/office/drawing/2014/main" val="10006"/>
                  </a:ext>
                </a:extLst>
              </a:tr>
              <a:tr h="378817">
                <a:tc>
                  <a:txBody>
                    <a:bodyPr/>
                    <a:lstStyle/>
                    <a:p>
                      <a:pPr algn="ctr"/>
                      <a:r>
                        <a:rPr kumimoji="1" lang="ja-JP" altLang="en-US" sz="1400" dirty="0"/>
                        <a:t>低い</a:t>
                      </a:r>
                      <a:endParaRPr kumimoji="1" lang="ja-JP" altLang="en-US" sz="1400" b="1" dirty="0">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u="none" strike="noStrike" dirty="0">
                          <a:effectLst/>
                        </a:rPr>
                        <a:t>ディフォルトゲートウェイ設定</a:t>
                      </a:r>
                      <a:endParaRPr lang="ja-JP" altLang="en-US" sz="1400" b="0" i="0" u="none" strike="noStrike" dirty="0">
                        <a:solidFill>
                          <a:srgbClr val="000000"/>
                        </a:solidFill>
                        <a:effectLst/>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u="none" strike="noStrike" dirty="0">
                          <a:effectLst/>
                        </a:rPr>
                        <a:t>ディフォルトゲートウェイ設定</a:t>
                      </a:r>
                      <a:endParaRPr lang="ja-JP" altLang="en-US" sz="1400" b="0" i="0" u="none" strike="noStrike" dirty="0">
                        <a:solidFill>
                          <a:srgbClr val="000000"/>
                        </a:solidFill>
                        <a:effectLst/>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u="none" strike="noStrike" dirty="0">
                          <a:effectLst/>
                        </a:rPr>
                        <a:t>ディフォルトゲートウェイ設定</a:t>
                      </a:r>
                      <a:endParaRPr lang="ja-JP" altLang="en-US" sz="1400" b="0" i="0" u="none" strike="noStrike" dirty="0">
                        <a:solidFill>
                          <a:srgbClr val="000000"/>
                        </a:solidFill>
                        <a:effectLst/>
                        <a:latin typeface="+mn-ea"/>
                        <a:ea typeface="+mn-ea"/>
                      </a:endParaRPr>
                    </a:p>
                  </a:txBody>
                  <a:tcPr anchor="ctr"/>
                </a:tc>
                <a:extLst>
                  <a:ext uri="{0D108BD9-81ED-4DB2-BD59-A6C34878D82A}">
                    <a16:rowId xmlns:a16="http://schemas.microsoft.com/office/drawing/2014/main" val="10007"/>
                  </a:ext>
                </a:extLst>
              </a:tr>
            </a:tbl>
          </a:graphicData>
        </a:graphic>
      </p:graphicFrame>
      <p:sp>
        <p:nvSpPr>
          <p:cNvPr id="14" name="下矢印 13"/>
          <p:cNvSpPr/>
          <p:nvPr/>
        </p:nvSpPr>
        <p:spPr bwMode="auto">
          <a:xfrm>
            <a:off x="395536" y="2735142"/>
            <a:ext cx="576064" cy="1512168"/>
          </a:xfrm>
          <a:prstGeom prst="downArrow">
            <a:avLst/>
          </a:prstGeom>
          <a:ln>
            <a:headEnd type="none" w="med" len="med"/>
            <a:tailEnd type="triangle" w="med" len="med"/>
          </a:ln>
        </p:spPr>
        <p:style>
          <a:lnRef idx="0">
            <a:schemeClr val="accent1"/>
          </a:lnRef>
          <a:fillRef idx="3">
            <a:schemeClr val="accent1"/>
          </a:fillRef>
          <a:effectRef idx="3">
            <a:schemeClr val="accent1"/>
          </a:effectRef>
          <a:fontRef idx="minor">
            <a:schemeClr val="lt1"/>
          </a:fontRef>
        </p:style>
        <p:txBody>
          <a:bodyPr vert="horz" wrap="squar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bg1"/>
              </a:solidFill>
              <a:effectLst/>
              <a:latin typeface="Arial" charset="0"/>
              <a:ea typeface="ＭＳ Ｐゴシック" pitchFamily="50" charset="-128"/>
            </a:endParaRPr>
          </a:p>
        </p:txBody>
      </p:sp>
      <p:sp>
        <p:nvSpPr>
          <p:cNvPr id="16" name="テキスト ボックス 15"/>
          <p:cNvSpPr txBox="1"/>
          <p:nvPr/>
        </p:nvSpPr>
        <p:spPr>
          <a:xfrm>
            <a:off x="291951" y="5138028"/>
            <a:ext cx="7416824" cy="523220"/>
          </a:xfrm>
          <a:prstGeom prst="rect">
            <a:avLst/>
          </a:prstGeom>
          <a:noFill/>
        </p:spPr>
        <p:txBody>
          <a:bodyPr wrap="square" rtlCol="0">
            <a:spAutoFit/>
          </a:bodyPr>
          <a:lstStyle/>
          <a:p>
            <a:r>
              <a:rPr kumimoji="1" lang="ja-JP" altLang="en-US" sz="1400" dirty="0">
                <a:solidFill>
                  <a:srgbClr val="000000"/>
                </a:solidFill>
              </a:rPr>
              <a:t>優先順位の高い設定が無い場合、優先順位の低い設定を見に行きます。</a:t>
            </a:r>
            <a:endParaRPr kumimoji="1" lang="en-US" altLang="ja-JP" sz="1400" dirty="0">
              <a:solidFill>
                <a:srgbClr val="000000"/>
              </a:solidFill>
            </a:endParaRPr>
          </a:p>
          <a:p>
            <a:r>
              <a:rPr kumimoji="1" lang="ja-JP" altLang="en-US" sz="1400" dirty="0">
                <a:solidFill>
                  <a:srgbClr val="000000"/>
                </a:solidFill>
              </a:rPr>
              <a:t>内線番号で発信禁止設定をしている場合、プレフィックスを用いても発信禁止となります。</a:t>
            </a:r>
          </a:p>
        </p:txBody>
      </p:sp>
    </p:spTree>
    <p:extLst>
      <p:ext uri="{BB962C8B-B14F-4D97-AF65-F5344CB8AC3E}">
        <p14:creationId xmlns:p14="http://schemas.microsoft.com/office/powerpoint/2010/main" val="3944248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1E8FE51-EDFE-4E52-95D7-3078D6F8D2C3}" type="slidenum">
              <a:rPr kumimoji="1" lang="en-US" altLang="ja-JP" sz="1400" b="0" i="0" u="none" strike="noStrike" kern="1200" cap="none" spc="0" normalizeH="0" baseline="0" noProof="0">
                <a:ln>
                  <a:noFill/>
                </a:ln>
                <a:solidFill>
                  <a:srgbClr val="000000"/>
                </a:solidFill>
                <a:effectLst/>
                <a:uLnTx/>
                <a:uFillTx/>
                <a:latin typeface="HGP創英角ｺﾞｼｯｸUB" pitchFamily="50" charset="-128"/>
                <a:ea typeface="HGP創英角ｺﾞｼｯｸUB"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1" lang="en-US" altLang="ja-JP" sz="1400" b="0" i="0" u="none" strike="noStrike" kern="1200" cap="none" spc="0" normalizeH="0" baseline="0" noProof="0">
              <a:ln>
                <a:noFill/>
              </a:ln>
              <a:solidFill>
                <a:srgbClr val="000000"/>
              </a:solidFill>
              <a:effectLst/>
              <a:uLnTx/>
              <a:uFillTx/>
              <a:latin typeface="HGP創英角ｺﾞｼｯｸUB" pitchFamily="50" charset="-128"/>
              <a:ea typeface="HGP創英角ｺﾞｼｯｸUB" pitchFamily="50" charset="-128"/>
              <a:cs typeface="+mn-cs"/>
            </a:endParaRPr>
          </a:p>
        </p:txBody>
      </p:sp>
      <p:sp>
        <p:nvSpPr>
          <p:cNvPr id="3" name="Rectangle 4"/>
          <p:cNvSpPr txBox="1">
            <a:spLocks noChangeArrowheads="1"/>
          </p:cNvSpPr>
          <p:nvPr/>
        </p:nvSpPr>
        <p:spPr>
          <a:xfrm>
            <a:off x="457200" y="53979"/>
            <a:ext cx="8229600" cy="638175"/>
          </a:xfrm>
          <a:prstGeom prst="rect">
            <a:avLst/>
          </a:prstGeom>
        </p:spPr>
        <p:txBody>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200" b="0" i="0" u="none" strike="noStrike" kern="0" cap="none" spc="0" normalizeH="0" baseline="0" noProof="0" dirty="0">
                <a:ln>
                  <a:noFill/>
                </a:ln>
                <a:solidFill>
                  <a:srgbClr val="333399"/>
                </a:solidFill>
                <a:effectLst/>
                <a:uLnTx/>
                <a:uFillTx/>
                <a:latin typeface="HGP創英角ｺﾞｼｯｸUB"/>
                <a:ea typeface="HGP創英角ｺﾞｼｯｸUB"/>
                <a:cs typeface="+mj-cs"/>
              </a:rPr>
              <a:t>お問い合わせ窓口</a:t>
            </a:r>
          </a:p>
        </p:txBody>
      </p:sp>
      <p:sp>
        <p:nvSpPr>
          <p:cNvPr id="4" name="テキスト ボックス 3"/>
          <p:cNvSpPr txBox="1"/>
          <p:nvPr/>
        </p:nvSpPr>
        <p:spPr>
          <a:xfrm>
            <a:off x="654599" y="5640791"/>
            <a:ext cx="7893055" cy="893360"/>
          </a:xfrm>
          <a:prstGeom prst="rect">
            <a:avLst/>
          </a:prstGeom>
          <a:solidFill>
            <a:schemeClr val="accent2"/>
          </a:solidFill>
        </p:spPr>
        <p:txBody>
          <a:bodyPr wrap="square" rtlCol="0" anchor="ctr" anchorCtr="1">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rPr>
              <a:t>　　　　　　コールセンターで、すぐに使える便利な情報を紹介中！</a:t>
            </a:r>
            <a:endParaRPr kumimoji="1" lang="en-US" altLang="ja-JP"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rPr>
              <a:t>　　　　　　</a:t>
            </a:r>
            <a:r>
              <a:rPr kumimoji="1" lang="en-US" altLang="ja-JP"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rPr>
              <a:t>BlueBean</a:t>
            </a:r>
            <a:r>
              <a:rPr kumimoji="1" lang="ja-JP" altLang="en-US"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rPr>
              <a:t>公式</a:t>
            </a:r>
            <a:r>
              <a:rPr kumimoji="1" lang="en-US" altLang="ja-JP"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rPr>
              <a:t>Facebook</a:t>
            </a:r>
            <a:r>
              <a:rPr kumimoji="1" lang="ja-JP" altLang="en-US"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rPr>
              <a:t>ページに  「いいね！」 をお願いします！</a:t>
            </a:r>
            <a:endParaRPr kumimoji="1" lang="en-US" altLang="ja-JP"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rPr>
              <a:t>　　　　　　</a:t>
            </a:r>
            <a:r>
              <a:rPr kumimoji="1" lang="en-US" altLang="ja-JP"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rPr>
              <a:t>https://www.facebook.com/bluebeanofficial/</a:t>
            </a:r>
          </a:p>
        </p:txBody>
      </p:sp>
      <p:grpSp>
        <p:nvGrpSpPr>
          <p:cNvPr id="10" name="グループ化 9"/>
          <p:cNvGrpSpPr/>
          <p:nvPr/>
        </p:nvGrpSpPr>
        <p:grpSpPr>
          <a:xfrm>
            <a:off x="654601" y="963686"/>
            <a:ext cx="7705725" cy="4515861"/>
            <a:chOff x="950142" y="709290"/>
            <a:chExt cx="7705725" cy="4515862"/>
          </a:xfrm>
        </p:grpSpPr>
        <p:sp>
          <p:nvSpPr>
            <p:cNvPr id="8" name="Rectangle 28"/>
            <p:cNvSpPr>
              <a:spLocks noChangeArrowheads="1"/>
            </p:cNvSpPr>
            <p:nvPr/>
          </p:nvSpPr>
          <p:spPr bwMode="auto">
            <a:xfrm>
              <a:off x="950142" y="709290"/>
              <a:ext cx="7705725" cy="2446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nl-NL" altLang="ja-JP" sz="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nl-NL"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a:t>
              </a: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お電話でのお問い合わせ</a:t>
              </a:r>
              <a:endPar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FF9966"/>
                  </a:solidFill>
                  <a:effectLst/>
                  <a:uLnTx/>
                  <a:uFillTx/>
                  <a:latin typeface="HGP創英角ｺﾞｼｯｸUB"/>
                  <a:ea typeface="HGP創英角ｺﾞｼｯｸUB"/>
                  <a:cs typeface="+mn-cs"/>
                </a:rPr>
                <a:t>受付時間：平日</a:t>
              </a:r>
              <a:r>
                <a:rPr kumimoji="1" lang="en-US" altLang="ja-JP" sz="1800" b="0" i="0" u="none" strike="noStrike" kern="1200" cap="none" spc="0" normalizeH="0" baseline="0" noProof="0" dirty="0">
                  <a:ln>
                    <a:noFill/>
                  </a:ln>
                  <a:solidFill>
                    <a:srgbClr val="FF9966"/>
                  </a:solidFill>
                  <a:effectLst/>
                  <a:uLnTx/>
                  <a:uFillTx/>
                  <a:latin typeface="HGP創英角ｺﾞｼｯｸUB"/>
                  <a:ea typeface="HGP創英角ｺﾞｼｯｸUB"/>
                  <a:cs typeface="+mn-cs"/>
                </a:rPr>
                <a:t>10</a:t>
              </a:r>
              <a:r>
                <a:rPr kumimoji="1" lang="ja-JP" altLang="en-US" sz="1800" b="0" i="0" u="none" strike="noStrike" kern="1200" cap="none" spc="0" normalizeH="0" baseline="0" noProof="0" dirty="0">
                  <a:ln>
                    <a:noFill/>
                  </a:ln>
                  <a:solidFill>
                    <a:srgbClr val="FF9966"/>
                  </a:solidFill>
                  <a:effectLst/>
                  <a:uLnTx/>
                  <a:uFillTx/>
                  <a:latin typeface="HGP創英角ｺﾞｼｯｸUB"/>
                  <a:ea typeface="HGP創英角ｺﾞｼｯｸUB"/>
                  <a:cs typeface="+mn-cs"/>
                </a:rPr>
                <a:t>時～</a:t>
              </a:r>
              <a:r>
                <a:rPr kumimoji="1" lang="en-US" altLang="ja-JP" sz="1800" b="0" i="0" u="none" strike="noStrike" kern="1200" cap="none" spc="0" normalizeH="0" baseline="0" noProof="0" dirty="0">
                  <a:ln>
                    <a:noFill/>
                  </a:ln>
                  <a:solidFill>
                    <a:srgbClr val="FF9966"/>
                  </a:solidFill>
                  <a:effectLst/>
                  <a:uLnTx/>
                  <a:uFillTx/>
                  <a:latin typeface="HGP創英角ｺﾞｼｯｸUB"/>
                  <a:ea typeface="HGP創英角ｺﾞｼｯｸUB"/>
                  <a:cs typeface="+mn-cs"/>
                </a:rPr>
                <a:t>18</a:t>
              </a:r>
              <a:r>
                <a:rPr kumimoji="1" lang="ja-JP" altLang="en-US" sz="1800" b="0" i="0" u="none" strike="noStrike" kern="1200" cap="none" spc="0" normalizeH="0" baseline="0" noProof="0" dirty="0">
                  <a:ln>
                    <a:noFill/>
                  </a:ln>
                  <a:solidFill>
                    <a:srgbClr val="FF9966"/>
                  </a:solidFill>
                  <a:effectLst/>
                  <a:uLnTx/>
                  <a:uFillTx/>
                  <a:latin typeface="HGP創英角ｺﾞｼｯｸUB"/>
                  <a:ea typeface="HGP創英角ｺﾞｼｯｸUB"/>
                  <a:cs typeface="+mn-cs"/>
                </a:rPr>
                <a:t>時（土日祝日、夏季休業、年末年始は除く）</a:t>
              </a:r>
              <a:endPar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０５０－５８１０－７９７８</a:t>
              </a:r>
              <a:endParaRPr kumimoji="1" lang="en-US" altLang="ja-JP" sz="9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a:t>
              </a: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お電話が繋がりましたら、音声ガイダンスに沿ってお進みください。</a:t>
              </a:r>
              <a:endPar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サポートメールアドレス</a:t>
              </a:r>
              <a:endParaRPr kumimoji="1" lang="en-US" altLang="ja-JP" sz="9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3200" b="0" i="0" u="none" strike="noStrike" kern="1200" cap="none" spc="0" normalizeH="0" baseline="0" noProof="0" dirty="0">
                  <a:ln>
                    <a:noFill/>
                  </a:ln>
                  <a:solidFill>
                    <a:srgbClr val="FF0000"/>
                  </a:solidFill>
                  <a:effectLst/>
                  <a:uLnTx/>
                  <a:uFillTx/>
                  <a:latin typeface="HGP創英角ｺﾞｼｯｸUB" pitchFamily="50" charset="-128"/>
                  <a:ea typeface="HGP創英角ｺﾞｼｯｸUB" pitchFamily="50" charset="-128"/>
                  <a:cs typeface="+mn-cs"/>
                  <a:hlinkClick r:id="rId2"/>
                </a:rPr>
                <a:t>bb-support@softsu.co.jp</a:t>
              </a:r>
              <a:endParaRPr kumimoji="1" lang="en-US" altLang="ja-JP" sz="3200" b="0" i="0" u="none" strike="noStrike" kern="1200" cap="none" spc="0" normalizeH="0" baseline="0" noProof="0" dirty="0">
                <a:ln>
                  <a:noFill/>
                </a:ln>
                <a:solidFill>
                  <a:srgbClr val="FF0000"/>
                </a:solidFill>
                <a:effectLst/>
                <a:uLnTx/>
                <a:uFillTx/>
                <a:latin typeface="HGP創英角ｺﾞｼｯｸUB" pitchFamily="50" charset="-128"/>
                <a:ea typeface="HGP創英角ｺﾞｼｯｸUB" pitchFamily="50" charset="-128"/>
                <a:cs typeface="+mn-cs"/>
              </a:endParaRPr>
            </a:p>
          </p:txBody>
        </p:sp>
        <p:sp>
          <p:nvSpPr>
            <p:cNvPr id="9" name="Rectangle 28"/>
            <p:cNvSpPr>
              <a:spLocks noChangeArrowheads="1"/>
            </p:cNvSpPr>
            <p:nvPr/>
          </p:nvSpPr>
          <p:spPr bwMode="auto">
            <a:xfrm>
              <a:off x="950142" y="3076872"/>
              <a:ext cx="7705725" cy="2148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2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各種マニュアル、</a:t>
              </a:r>
              <a:r>
                <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FAQ</a:t>
              </a: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を用意しております。是非ご活用下さい。</a:t>
              </a:r>
              <a:endPar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a:t>
              </a:r>
              <a:r>
                <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BlueBean</a:t>
              </a: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サポートページ</a:t>
              </a:r>
              <a:endPar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・サポートドキュメント</a:t>
              </a:r>
              <a:br>
                <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br>
              <a:r>
                <a:rPr kumimoji="1" lang="en-US" altLang="ja-JP" sz="16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hlinkClick r:id="rId3"/>
                </a:rPr>
                <a:t>https://www.bluebean365.jp/document/</a:t>
              </a:r>
              <a:endParaRPr kumimoji="1" lang="en-US" altLang="ja-JP" sz="16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nl-NL" altLang="ja-JP" sz="9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・よくある質問（</a:t>
              </a:r>
              <a:r>
                <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FAQ</a:t>
              </a: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a:t>
              </a:r>
              <a:endPar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nl-NL" altLang="ja-JP" sz="16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hlinkClick r:id="rId4"/>
                </a:rPr>
                <a:t>https://www.bluebean365.jp/faq/</a:t>
              </a:r>
              <a:endParaRPr kumimoji="1" lang="nl-NL" altLang="ja-JP" sz="16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p:txBody>
        </p:sp>
      </p:grpSp>
      <p:pic>
        <p:nvPicPr>
          <p:cNvPr id="6" name="図 5">
            <a:extLst>
              <a:ext uri="{FF2B5EF4-FFF2-40B4-BE49-F238E27FC236}">
                <a16:creationId xmlns:a16="http://schemas.microsoft.com/office/drawing/2014/main" id="{784CE84C-4311-4DB7-B719-1E8BEB697C4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2648" y="5727471"/>
            <a:ext cx="720000" cy="720000"/>
          </a:xfrm>
          <a:prstGeom prst="rect">
            <a:avLst/>
          </a:prstGeom>
        </p:spPr>
      </p:pic>
    </p:spTree>
    <p:extLst>
      <p:ext uri="{BB962C8B-B14F-4D97-AF65-F5344CB8AC3E}">
        <p14:creationId xmlns:p14="http://schemas.microsoft.com/office/powerpoint/2010/main" val="3153745102"/>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t" anchorCtr="0" compatLnSpc="1">
        <a:prstTxWarp prst="textNoShape">
          <a:avLst/>
        </a:prstTxWarp>
        <a:spAutoFit/>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t" anchorCtr="0" compatLnSpc="1">
        <a:prstTxWarp prst="textNoShape">
          <a:avLst/>
        </a:prstTxWarp>
        <a:spAutoFit/>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ea typeface="ＭＳ Ｐゴシック" pitchFamily="50" charset="-128"/>
          </a:defRPr>
        </a:defPPr>
      </a:lstStyle>
    </a:lnDef>
    <a:txDef>
      <a:spPr>
        <a:noFill/>
      </a:spPr>
      <a:bodyPr wrap="none" rtlCol="0">
        <a:spAutoFit/>
      </a:bodyPr>
      <a:lstStyle>
        <a:defPPr>
          <a:defRPr kumimoji="1" dirty="0" smtClean="0">
            <a:solidFill>
              <a:srgbClr val="000000"/>
            </a:solidFill>
          </a:defRPr>
        </a:defPPr>
      </a:lstStyle>
    </a:tx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772C0FBD-529D-48FE-B156-1EA082049153}" vid="{F97DAF79-4234-4705-A8DB-076622F0CB35}"/>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577</Words>
  <Application>Microsoft Office PowerPoint</Application>
  <PresentationFormat>画面に合わせる (4:3)</PresentationFormat>
  <Paragraphs>68</Paragraphs>
  <Slides>4</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4</vt:i4>
      </vt:variant>
    </vt:vector>
  </HeadingPairs>
  <TitlesOfParts>
    <vt:vector size="10" baseType="lpstr">
      <vt:lpstr>HGP創英角ｺﾞｼｯｸUB</vt:lpstr>
      <vt:lpstr>ＭＳ Ｐゴシック</vt:lpstr>
      <vt:lpstr>Arial</vt:lpstr>
      <vt:lpstr>Times New Roman</vt:lpstr>
      <vt:lpstr>標準デザイン</vt:lpstr>
      <vt:lpstr>1_標準デザイン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2017-09-01T07:20:03Z</dcterms:created>
  <dcterms:modified xsi:type="dcterms:W3CDTF">2021-03-19T06:01:51Z</dcterms:modified>
</cp:coreProperties>
</file>