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70" r:id="rId3"/>
    <p:sldId id="263" r:id="rId4"/>
    <p:sldId id="277" r:id="rId5"/>
    <p:sldId id="278" r:id="rId6"/>
    <p:sldId id="279" r:id="rId7"/>
    <p:sldId id="280" r:id="rId8"/>
    <p:sldId id="281" r:id="rId9"/>
    <p:sldId id="282" r:id="rId10"/>
    <p:sldId id="283" r:id="rId11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CC99"/>
    <a:srgbClr val="FF0000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8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581DDE-50A8-4BDE-89CC-B0A063BE790B}" type="doc">
      <dgm:prSet loTypeId="urn:microsoft.com/office/officeart/2005/8/layout/hierarchy6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kumimoji="1" lang="ja-JP" altLang="en-US"/>
        </a:p>
      </dgm:t>
    </dgm:pt>
    <dgm:pt modelId="{F2DFE382-36ED-40DB-99DA-F0CA5A6FCD4A}">
      <dgm:prSet phldrT="[テキスト]" custT="1"/>
      <dgm:spPr/>
      <dgm:t>
        <a:bodyPr/>
        <a:lstStyle/>
        <a:p>
          <a:r>
            <a:rPr lang="ja-JP" altLang="en-US" sz="1050" b="1" dirty="0">
              <a:solidFill>
                <a:schemeClr val="tx1"/>
              </a:solidFill>
            </a:rPr>
            <a:t>システム管理者</a:t>
          </a:r>
        </a:p>
      </dgm:t>
    </dgm:pt>
    <dgm:pt modelId="{E7E1132C-7BE0-4317-9A2D-A9D7997E0851}" type="parTrans" cxnId="{2252799E-E22B-48F3-A22B-0C857AF2505E}">
      <dgm:prSet/>
      <dgm:spPr/>
      <dgm:t>
        <a:bodyPr/>
        <a:lstStyle/>
        <a:p>
          <a:endParaRPr lang="ja-JP" altLang="en-US" sz="1050"/>
        </a:p>
      </dgm:t>
    </dgm:pt>
    <dgm:pt modelId="{5496D7DB-9BFF-47A1-8F15-5F9676F13158}" type="sibTrans" cxnId="{2252799E-E22B-48F3-A22B-0C857AF2505E}">
      <dgm:prSet/>
      <dgm:spPr/>
      <dgm:t>
        <a:bodyPr/>
        <a:lstStyle/>
        <a:p>
          <a:endParaRPr lang="ja-JP" altLang="en-US" sz="1050"/>
        </a:p>
      </dgm:t>
    </dgm:pt>
    <dgm:pt modelId="{1D138037-D6E0-4A10-828F-12C07C78A864}">
      <dgm:prSet phldrT="[テキスト]" custT="1"/>
      <dgm:spPr/>
      <dgm:t>
        <a:bodyPr/>
        <a:lstStyle/>
        <a:p>
          <a:r>
            <a:rPr lang="ja-JP" altLang="en-US" sz="1050" b="1" dirty="0"/>
            <a:t>マネージャー</a:t>
          </a:r>
        </a:p>
      </dgm:t>
    </dgm:pt>
    <dgm:pt modelId="{E5DF59FC-D6F0-42F8-8F09-76F95794992E}" type="parTrans" cxnId="{3AA12F1B-E145-4427-8775-FF76396A551F}">
      <dgm:prSet/>
      <dgm:spPr/>
      <dgm:t>
        <a:bodyPr/>
        <a:lstStyle/>
        <a:p>
          <a:endParaRPr lang="ja-JP" altLang="en-US" sz="1050"/>
        </a:p>
      </dgm:t>
    </dgm:pt>
    <dgm:pt modelId="{92DC3F11-23F1-4CA1-8152-9FBA8B52BECD}" type="sibTrans" cxnId="{3AA12F1B-E145-4427-8775-FF76396A551F}">
      <dgm:prSet/>
      <dgm:spPr/>
      <dgm:t>
        <a:bodyPr/>
        <a:lstStyle/>
        <a:p>
          <a:endParaRPr lang="ja-JP" altLang="en-US" sz="1050"/>
        </a:p>
      </dgm:t>
    </dgm:pt>
    <dgm:pt modelId="{05E61702-DFFC-4C7F-83D0-BA12267A94DC}">
      <dgm:prSet phldrT="[テキスト]" custT="1"/>
      <dgm:spPr/>
      <dgm:t>
        <a:bodyPr/>
        <a:lstStyle/>
        <a:p>
          <a:r>
            <a:rPr lang="ja-JP" altLang="en-US" sz="1050" b="1" dirty="0">
              <a:solidFill>
                <a:schemeClr val="tx1"/>
              </a:solidFill>
            </a:rPr>
            <a:t>スーパーバイザー</a:t>
          </a:r>
        </a:p>
      </dgm:t>
    </dgm:pt>
    <dgm:pt modelId="{39E3CBBD-BCDB-44E9-B811-DEFB2FD88A54}" type="parTrans" cxnId="{D43E251C-A2CE-42A5-8BC8-A409A65632BF}">
      <dgm:prSet/>
      <dgm:spPr/>
      <dgm:t>
        <a:bodyPr/>
        <a:lstStyle/>
        <a:p>
          <a:endParaRPr lang="ja-JP" altLang="en-US" sz="1050"/>
        </a:p>
      </dgm:t>
    </dgm:pt>
    <dgm:pt modelId="{6CD6C986-9323-43DB-8E9F-AAEF96037BA0}" type="sibTrans" cxnId="{D43E251C-A2CE-42A5-8BC8-A409A65632BF}">
      <dgm:prSet/>
      <dgm:spPr/>
      <dgm:t>
        <a:bodyPr/>
        <a:lstStyle/>
        <a:p>
          <a:endParaRPr lang="ja-JP" altLang="en-US" sz="1050"/>
        </a:p>
      </dgm:t>
    </dgm:pt>
    <dgm:pt modelId="{EFED73CE-EAA1-4149-88C4-8817A3050809}">
      <dgm:prSet phldrT="[テキスト]" custT="1"/>
      <dgm:spPr/>
      <dgm:t>
        <a:bodyPr/>
        <a:lstStyle/>
        <a:p>
          <a:pPr algn="l"/>
          <a:r>
            <a:rPr lang="ja-JP" altLang="en-US" sz="1050" dirty="0"/>
            <a:t>一部機能を除き利用可能</a:t>
          </a:r>
        </a:p>
      </dgm:t>
    </dgm:pt>
    <dgm:pt modelId="{0B5E3D30-A740-45C4-BCB9-3A61F64D2B96}" type="parTrans" cxnId="{F81A43B4-9D74-4389-849F-ECE1D90AD226}">
      <dgm:prSet/>
      <dgm:spPr/>
      <dgm:t>
        <a:bodyPr/>
        <a:lstStyle/>
        <a:p>
          <a:endParaRPr lang="ja-JP" altLang="en-US" sz="1050"/>
        </a:p>
      </dgm:t>
    </dgm:pt>
    <dgm:pt modelId="{2E207BC5-52C6-448C-B9B7-1D88CB9C3FF1}" type="sibTrans" cxnId="{F81A43B4-9D74-4389-849F-ECE1D90AD226}">
      <dgm:prSet/>
      <dgm:spPr/>
      <dgm:t>
        <a:bodyPr/>
        <a:lstStyle/>
        <a:p>
          <a:endParaRPr lang="ja-JP" altLang="en-US" sz="1050"/>
        </a:p>
      </dgm:t>
    </dgm:pt>
    <dgm:pt modelId="{46294E8C-12F2-471F-8348-3C607D454534}">
      <dgm:prSet phldrT="[テキスト]" custT="1"/>
      <dgm:spPr/>
      <dgm:t>
        <a:bodyPr/>
        <a:lstStyle/>
        <a:p>
          <a:pPr algn="l"/>
          <a:r>
            <a:rPr lang="ja-JP" altLang="en-US" sz="1050" dirty="0"/>
            <a:t>担当業務の情報閲覧、</a:t>
          </a:r>
          <a:endParaRPr lang="en-US" altLang="ja-JP" sz="1050" dirty="0"/>
        </a:p>
        <a:p>
          <a:pPr algn="l"/>
          <a:r>
            <a:rPr lang="ja-JP" altLang="en-US" sz="1050" dirty="0"/>
            <a:t>顧客情報管理等が可能</a:t>
          </a:r>
        </a:p>
      </dgm:t>
    </dgm:pt>
    <dgm:pt modelId="{D20D9FEE-A451-490D-B29C-B8136BC8EDFE}" type="parTrans" cxnId="{3D8DE1E5-9AB4-4417-8B40-273C716A2DF9}">
      <dgm:prSet/>
      <dgm:spPr/>
      <dgm:t>
        <a:bodyPr/>
        <a:lstStyle/>
        <a:p>
          <a:endParaRPr lang="ja-JP" altLang="en-US" sz="1050"/>
        </a:p>
      </dgm:t>
    </dgm:pt>
    <dgm:pt modelId="{F42B94DD-0AB1-4531-AE9E-9E966CB69FD1}" type="sibTrans" cxnId="{3D8DE1E5-9AB4-4417-8B40-273C716A2DF9}">
      <dgm:prSet/>
      <dgm:spPr/>
      <dgm:t>
        <a:bodyPr/>
        <a:lstStyle/>
        <a:p>
          <a:endParaRPr lang="ja-JP" altLang="en-US" sz="1050"/>
        </a:p>
      </dgm:t>
    </dgm:pt>
    <dgm:pt modelId="{1C14A273-3BED-4CDF-B3A7-2E979504FB01}">
      <dgm:prSet phldrT="[テキスト]" custT="1"/>
      <dgm:spPr>
        <a:solidFill>
          <a:schemeClr val="accent2">
            <a:tint val="40000"/>
            <a:hueOff val="0"/>
            <a:satOff val="0"/>
            <a:lumOff val="0"/>
          </a:schemeClr>
        </a:solidFill>
      </dgm:spPr>
      <dgm:t>
        <a:bodyPr/>
        <a:lstStyle/>
        <a:p>
          <a:pPr algn="l"/>
          <a:r>
            <a:rPr lang="ja-JP" altLang="en-US" sz="1050" dirty="0"/>
            <a:t>全機能利用可能</a:t>
          </a:r>
        </a:p>
      </dgm:t>
    </dgm:pt>
    <dgm:pt modelId="{F1206A6A-C769-4F76-8924-AD82A40AEC0C}" type="sibTrans" cxnId="{5ECAA857-C4B9-48C4-BBCF-4645DF3C3EB4}">
      <dgm:prSet/>
      <dgm:spPr/>
      <dgm:t>
        <a:bodyPr/>
        <a:lstStyle/>
        <a:p>
          <a:endParaRPr lang="ja-JP" altLang="en-US" sz="1050"/>
        </a:p>
      </dgm:t>
    </dgm:pt>
    <dgm:pt modelId="{455DE6F0-90C7-4F3B-88A4-2A429634155D}" type="parTrans" cxnId="{5ECAA857-C4B9-48C4-BBCF-4645DF3C3EB4}">
      <dgm:prSet/>
      <dgm:spPr/>
      <dgm:t>
        <a:bodyPr/>
        <a:lstStyle/>
        <a:p>
          <a:endParaRPr lang="ja-JP" altLang="en-US" sz="1050"/>
        </a:p>
      </dgm:t>
    </dgm:pt>
    <dgm:pt modelId="{2B6C3AC9-C58E-4799-A2C9-8673AD1B8706}">
      <dgm:prSet phldrT="[テキスト]" custT="1"/>
      <dgm:spPr/>
      <dgm:t>
        <a:bodyPr/>
        <a:lstStyle/>
        <a:p>
          <a:pPr algn="l"/>
          <a:r>
            <a:rPr lang="ja-JP" altLang="en-US" sz="1050" dirty="0"/>
            <a:t>架電・受電作業のみ可能</a:t>
          </a:r>
        </a:p>
      </dgm:t>
    </dgm:pt>
    <dgm:pt modelId="{77A74C3A-F23A-4067-B417-36115314576F}" type="parTrans" cxnId="{564505AD-5FE2-4A2E-8783-674C76290F2D}">
      <dgm:prSet/>
      <dgm:spPr/>
      <dgm:t>
        <a:bodyPr/>
        <a:lstStyle/>
        <a:p>
          <a:endParaRPr lang="ja-JP" altLang="en-US" sz="1050"/>
        </a:p>
      </dgm:t>
    </dgm:pt>
    <dgm:pt modelId="{608BD791-FC38-4E0F-A8FA-EC27619CAE74}" type="sibTrans" cxnId="{564505AD-5FE2-4A2E-8783-674C76290F2D}">
      <dgm:prSet/>
      <dgm:spPr/>
      <dgm:t>
        <a:bodyPr/>
        <a:lstStyle/>
        <a:p>
          <a:endParaRPr lang="ja-JP" altLang="en-US" sz="1050"/>
        </a:p>
      </dgm:t>
    </dgm:pt>
    <dgm:pt modelId="{A98E5F95-A493-4E3B-9BFE-406D8774605E}">
      <dgm:prSet phldrT="[テキスト]" custT="1"/>
      <dgm:spPr/>
      <dgm:t>
        <a:bodyPr/>
        <a:lstStyle/>
        <a:p>
          <a:r>
            <a:rPr lang="ja-JP" altLang="en-US" sz="1050" b="1" dirty="0"/>
            <a:t>オペレーター</a:t>
          </a:r>
        </a:p>
      </dgm:t>
    </dgm:pt>
    <dgm:pt modelId="{A10884D6-549F-4A41-8F05-13C22CCB5910}" type="parTrans" cxnId="{C5202DC3-2004-41F9-9415-3070FF902837}">
      <dgm:prSet/>
      <dgm:spPr/>
      <dgm:t>
        <a:bodyPr/>
        <a:lstStyle/>
        <a:p>
          <a:endParaRPr lang="ja-JP" altLang="en-US" sz="1050"/>
        </a:p>
      </dgm:t>
    </dgm:pt>
    <dgm:pt modelId="{FFCB4ADD-B4BC-41E1-9D61-44062AF93EB3}" type="sibTrans" cxnId="{C5202DC3-2004-41F9-9415-3070FF902837}">
      <dgm:prSet/>
      <dgm:spPr/>
      <dgm:t>
        <a:bodyPr/>
        <a:lstStyle/>
        <a:p>
          <a:endParaRPr lang="ja-JP" altLang="en-US" sz="1050"/>
        </a:p>
      </dgm:t>
    </dgm:pt>
    <dgm:pt modelId="{F17682C1-8896-43FB-B648-7A9E6712CD41}" type="pres">
      <dgm:prSet presAssocID="{70581DDE-50A8-4BDE-89CC-B0A063BE790B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D6474CA-A6BE-474A-AC76-0DD1B9B0B6F0}" type="pres">
      <dgm:prSet presAssocID="{70581DDE-50A8-4BDE-89CC-B0A063BE790B}" presName="hierFlow" presStyleCnt="0"/>
      <dgm:spPr/>
    </dgm:pt>
    <dgm:pt modelId="{3DA69C11-6257-445B-AE9C-995945C7E49F}" type="pres">
      <dgm:prSet presAssocID="{70581DDE-50A8-4BDE-89CC-B0A063BE790B}" presName="firstBuf" presStyleCnt="0"/>
      <dgm:spPr/>
    </dgm:pt>
    <dgm:pt modelId="{95A30D48-18C6-427C-9733-2810D52456F2}" type="pres">
      <dgm:prSet presAssocID="{70581DDE-50A8-4BDE-89CC-B0A063BE790B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FDAE74D-F9E7-4EF9-B9D6-412952785A56}" type="pres">
      <dgm:prSet presAssocID="{F2DFE382-36ED-40DB-99DA-F0CA5A6FCD4A}" presName="Name14" presStyleCnt="0"/>
      <dgm:spPr/>
    </dgm:pt>
    <dgm:pt modelId="{43FD0915-CD20-4FF6-8E25-D78AAD2EC770}" type="pres">
      <dgm:prSet presAssocID="{F2DFE382-36ED-40DB-99DA-F0CA5A6FCD4A}" presName="level1Shape" presStyleLbl="node0" presStyleIdx="0" presStyleCnt="1" custScaleX="245450">
        <dgm:presLayoutVars>
          <dgm:chPref val="3"/>
        </dgm:presLayoutVars>
      </dgm:prSet>
      <dgm:spPr/>
    </dgm:pt>
    <dgm:pt modelId="{D9D1D6CE-F692-4106-979E-E2D14212159D}" type="pres">
      <dgm:prSet presAssocID="{F2DFE382-36ED-40DB-99DA-F0CA5A6FCD4A}" presName="hierChild2" presStyleCnt="0"/>
      <dgm:spPr/>
    </dgm:pt>
    <dgm:pt modelId="{D9E28C03-134F-4DE1-97BA-479658118C02}" type="pres">
      <dgm:prSet presAssocID="{E5DF59FC-D6F0-42F8-8F09-76F95794992E}" presName="Name19" presStyleLbl="parChTrans1D2" presStyleIdx="0" presStyleCnt="1"/>
      <dgm:spPr/>
    </dgm:pt>
    <dgm:pt modelId="{44CEDA76-A766-4BFB-AC0F-DA6460D22542}" type="pres">
      <dgm:prSet presAssocID="{1D138037-D6E0-4A10-828F-12C07C78A864}" presName="Name21" presStyleCnt="0"/>
      <dgm:spPr/>
    </dgm:pt>
    <dgm:pt modelId="{30CD6223-38D6-4658-88C9-882529E4652D}" type="pres">
      <dgm:prSet presAssocID="{1D138037-D6E0-4A10-828F-12C07C78A864}" presName="level2Shape" presStyleLbl="node2" presStyleIdx="0" presStyleCnt="1" custScaleX="245450"/>
      <dgm:spPr/>
    </dgm:pt>
    <dgm:pt modelId="{E6AD9928-9C14-4608-9464-28073DD4B453}" type="pres">
      <dgm:prSet presAssocID="{1D138037-D6E0-4A10-828F-12C07C78A864}" presName="hierChild3" presStyleCnt="0"/>
      <dgm:spPr/>
    </dgm:pt>
    <dgm:pt modelId="{C1D0E098-9124-4DFA-B051-4A3212964B40}" type="pres">
      <dgm:prSet presAssocID="{39E3CBBD-BCDB-44E9-B811-DEFB2FD88A54}" presName="Name19" presStyleLbl="parChTrans1D3" presStyleIdx="0" presStyleCnt="1"/>
      <dgm:spPr/>
    </dgm:pt>
    <dgm:pt modelId="{AF514118-AA31-45D8-9334-62C73C52B868}" type="pres">
      <dgm:prSet presAssocID="{05E61702-DFFC-4C7F-83D0-BA12267A94DC}" presName="Name21" presStyleCnt="0"/>
      <dgm:spPr/>
    </dgm:pt>
    <dgm:pt modelId="{6CD74E08-673E-4A9D-A447-013D1417BC52}" type="pres">
      <dgm:prSet presAssocID="{05E61702-DFFC-4C7F-83D0-BA12267A94DC}" presName="level2Shape" presStyleLbl="node3" presStyleIdx="0" presStyleCnt="1" custScaleX="245450"/>
      <dgm:spPr/>
    </dgm:pt>
    <dgm:pt modelId="{94697B1F-59ED-4657-92B5-CCD66199073C}" type="pres">
      <dgm:prSet presAssocID="{05E61702-DFFC-4C7F-83D0-BA12267A94DC}" presName="hierChild3" presStyleCnt="0"/>
      <dgm:spPr/>
    </dgm:pt>
    <dgm:pt modelId="{63D5C026-25FF-40E1-9048-A22F15E0158F}" type="pres">
      <dgm:prSet presAssocID="{A10884D6-549F-4A41-8F05-13C22CCB5910}" presName="Name19" presStyleLbl="parChTrans1D4" presStyleIdx="0" presStyleCnt="1"/>
      <dgm:spPr/>
    </dgm:pt>
    <dgm:pt modelId="{AF489B3D-D0EF-4A7B-86B7-6DF33130B420}" type="pres">
      <dgm:prSet presAssocID="{A98E5F95-A493-4E3B-9BFE-406D8774605E}" presName="Name21" presStyleCnt="0"/>
      <dgm:spPr/>
    </dgm:pt>
    <dgm:pt modelId="{82A38928-C23E-4525-A611-5087D1EE3B9D}" type="pres">
      <dgm:prSet presAssocID="{A98E5F95-A493-4E3B-9BFE-406D8774605E}" presName="level2Shape" presStyleLbl="node4" presStyleIdx="0" presStyleCnt="1" custScaleX="245450"/>
      <dgm:spPr/>
    </dgm:pt>
    <dgm:pt modelId="{C492DB67-C927-49E0-AD36-111DFEC877F6}" type="pres">
      <dgm:prSet presAssocID="{A98E5F95-A493-4E3B-9BFE-406D8774605E}" presName="hierChild3" presStyleCnt="0"/>
      <dgm:spPr/>
    </dgm:pt>
    <dgm:pt modelId="{053F260B-FBD7-48C5-9216-38D9E1B1BC1E}" type="pres">
      <dgm:prSet presAssocID="{70581DDE-50A8-4BDE-89CC-B0A063BE790B}" presName="bgShapesFlow" presStyleCnt="0"/>
      <dgm:spPr/>
    </dgm:pt>
    <dgm:pt modelId="{96CD9C81-7E1A-48D0-AF52-E2BD1BFC9F90}" type="pres">
      <dgm:prSet presAssocID="{1C14A273-3BED-4CDF-B3A7-2E979504FB01}" presName="rectComp" presStyleCnt="0"/>
      <dgm:spPr/>
    </dgm:pt>
    <dgm:pt modelId="{C8DE5E50-38BE-4D62-B35A-C0668316E862}" type="pres">
      <dgm:prSet presAssocID="{1C14A273-3BED-4CDF-B3A7-2E979504FB01}" presName="bgRect" presStyleLbl="bgShp" presStyleIdx="0" presStyleCnt="4"/>
      <dgm:spPr/>
    </dgm:pt>
    <dgm:pt modelId="{E5860E2A-50B6-46F1-8BB2-43846CFE256F}" type="pres">
      <dgm:prSet presAssocID="{1C14A273-3BED-4CDF-B3A7-2E979504FB01}" presName="bgRectTx" presStyleLbl="bgShp" presStyleIdx="0" presStyleCnt="4">
        <dgm:presLayoutVars>
          <dgm:bulletEnabled val="1"/>
        </dgm:presLayoutVars>
      </dgm:prSet>
      <dgm:spPr/>
    </dgm:pt>
    <dgm:pt modelId="{236A9BED-AAEB-4CE6-858B-851AB2612F69}" type="pres">
      <dgm:prSet presAssocID="{1C14A273-3BED-4CDF-B3A7-2E979504FB01}" presName="spComp" presStyleCnt="0"/>
      <dgm:spPr/>
    </dgm:pt>
    <dgm:pt modelId="{46F8A985-7105-48A5-B131-99CF47000319}" type="pres">
      <dgm:prSet presAssocID="{1C14A273-3BED-4CDF-B3A7-2E979504FB01}" presName="vSp" presStyleCnt="0"/>
      <dgm:spPr/>
    </dgm:pt>
    <dgm:pt modelId="{FD5A2CAF-4B03-4B16-811A-9A2F3AF35166}" type="pres">
      <dgm:prSet presAssocID="{EFED73CE-EAA1-4149-88C4-8817A3050809}" presName="rectComp" presStyleCnt="0"/>
      <dgm:spPr/>
    </dgm:pt>
    <dgm:pt modelId="{2AC2C703-0C7F-469F-92DA-330BAF6A3BF8}" type="pres">
      <dgm:prSet presAssocID="{EFED73CE-EAA1-4149-88C4-8817A3050809}" presName="bgRect" presStyleLbl="bgShp" presStyleIdx="1" presStyleCnt="4"/>
      <dgm:spPr/>
    </dgm:pt>
    <dgm:pt modelId="{931BD035-3396-4E9D-BFE2-7C5E660D9A29}" type="pres">
      <dgm:prSet presAssocID="{EFED73CE-EAA1-4149-88C4-8817A3050809}" presName="bgRectTx" presStyleLbl="bgShp" presStyleIdx="1" presStyleCnt="4">
        <dgm:presLayoutVars>
          <dgm:bulletEnabled val="1"/>
        </dgm:presLayoutVars>
      </dgm:prSet>
      <dgm:spPr/>
    </dgm:pt>
    <dgm:pt modelId="{54E9BC7E-CCC5-47C0-936A-1DEB40139167}" type="pres">
      <dgm:prSet presAssocID="{EFED73CE-EAA1-4149-88C4-8817A3050809}" presName="spComp" presStyleCnt="0"/>
      <dgm:spPr/>
    </dgm:pt>
    <dgm:pt modelId="{C6B0AE8E-010F-45A1-B178-02F1A5627644}" type="pres">
      <dgm:prSet presAssocID="{EFED73CE-EAA1-4149-88C4-8817A3050809}" presName="vSp" presStyleCnt="0"/>
      <dgm:spPr/>
    </dgm:pt>
    <dgm:pt modelId="{A064C686-9B3B-4D22-91A0-6FF321D2065C}" type="pres">
      <dgm:prSet presAssocID="{46294E8C-12F2-471F-8348-3C607D454534}" presName="rectComp" presStyleCnt="0"/>
      <dgm:spPr/>
    </dgm:pt>
    <dgm:pt modelId="{15AD5C56-49C0-478F-B6DC-6D48B83059FD}" type="pres">
      <dgm:prSet presAssocID="{46294E8C-12F2-471F-8348-3C607D454534}" presName="bgRect" presStyleLbl="bgShp" presStyleIdx="2" presStyleCnt="4"/>
      <dgm:spPr/>
    </dgm:pt>
    <dgm:pt modelId="{5EDA858F-1383-467D-B786-5AE0FF8E738C}" type="pres">
      <dgm:prSet presAssocID="{46294E8C-12F2-471F-8348-3C607D454534}" presName="bgRectTx" presStyleLbl="bgShp" presStyleIdx="2" presStyleCnt="4">
        <dgm:presLayoutVars>
          <dgm:bulletEnabled val="1"/>
        </dgm:presLayoutVars>
      </dgm:prSet>
      <dgm:spPr/>
    </dgm:pt>
    <dgm:pt modelId="{C3BE87CF-8613-4F4C-ADA9-FF1145B503B5}" type="pres">
      <dgm:prSet presAssocID="{46294E8C-12F2-471F-8348-3C607D454534}" presName="spComp" presStyleCnt="0"/>
      <dgm:spPr/>
    </dgm:pt>
    <dgm:pt modelId="{05D6A862-50FE-49B6-A528-B96DD34ED639}" type="pres">
      <dgm:prSet presAssocID="{46294E8C-12F2-471F-8348-3C607D454534}" presName="vSp" presStyleCnt="0"/>
      <dgm:spPr/>
    </dgm:pt>
    <dgm:pt modelId="{2A0B975E-A678-4480-BA54-38D99A82F87B}" type="pres">
      <dgm:prSet presAssocID="{2B6C3AC9-C58E-4799-A2C9-8673AD1B8706}" presName="rectComp" presStyleCnt="0"/>
      <dgm:spPr/>
    </dgm:pt>
    <dgm:pt modelId="{B1ED13F6-7F1A-48FD-84BF-15C7FAFF23B1}" type="pres">
      <dgm:prSet presAssocID="{2B6C3AC9-C58E-4799-A2C9-8673AD1B8706}" presName="bgRect" presStyleLbl="bgShp" presStyleIdx="3" presStyleCnt="4" custLinFactNeighborY="2145"/>
      <dgm:spPr/>
    </dgm:pt>
    <dgm:pt modelId="{9D41AC7B-DA35-4668-A1B7-05119C9F129C}" type="pres">
      <dgm:prSet presAssocID="{2B6C3AC9-C58E-4799-A2C9-8673AD1B8706}" presName="bgRectTx" presStyleLbl="bgShp" presStyleIdx="3" presStyleCnt="4">
        <dgm:presLayoutVars>
          <dgm:bulletEnabled val="1"/>
        </dgm:presLayoutVars>
      </dgm:prSet>
      <dgm:spPr/>
    </dgm:pt>
  </dgm:ptLst>
  <dgm:cxnLst>
    <dgm:cxn modelId="{B1A5AA05-9346-41B8-819B-5B73BCF6E80C}" type="presOf" srcId="{E5DF59FC-D6F0-42F8-8F09-76F95794992E}" destId="{D9E28C03-134F-4DE1-97BA-479658118C02}" srcOrd="0" destOrd="0" presId="urn:microsoft.com/office/officeart/2005/8/layout/hierarchy6"/>
    <dgm:cxn modelId="{8F85F909-A9AA-4C56-83AC-07596130561F}" type="presOf" srcId="{70581DDE-50A8-4BDE-89CC-B0A063BE790B}" destId="{F17682C1-8896-43FB-B648-7A9E6712CD41}" srcOrd="0" destOrd="0" presId="urn:microsoft.com/office/officeart/2005/8/layout/hierarchy6"/>
    <dgm:cxn modelId="{2A33A31A-2892-40BF-9760-2FEA8F65FA9B}" type="presOf" srcId="{2B6C3AC9-C58E-4799-A2C9-8673AD1B8706}" destId="{9D41AC7B-DA35-4668-A1B7-05119C9F129C}" srcOrd="1" destOrd="0" presId="urn:microsoft.com/office/officeart/2005/8/layout/hierarchy6"/>
    <dgm:cxn modelId="{3AA12F1B-E145-4427-8775-FF76396A551F}" srcId="{F2DFE382-36ED-40DB-99DA-F0CA5A6FCD4A}" destId="{1D138037-D6E0-4A10-828F-12C07C78A864}" srcOrd="0" destOrd="0" parTransId="{E5DF59FC-D6F0-42F8-8F09-76F95794992E}" sibTransId="{92DC3F11-23F1-4CA1-8152-9FBA8B52BECD}"/>
    <dgm:cxn modelId="{D43E251C-A2CE-42A5-8BC8-A409A65632BF}" srcId="{1D138037-D6E0-4A10-828F-12C07C78A864}" destId="{05E61702-DFFC-4C7F-83D0-BA12267A94DC}" srcOrd="0" destOrd="0" parTransId="{39E3CBBD-BCDB-44E9-B811-DEFB2FD88A54}" sibTransId="{6CD6C986-9323-43DB-8E9F-AAEF96037BA0}"/>
    <dgm:cxn modelId="{03B97821-3F73-49CC-8E40-CE9CB17FFB11}" type="presOf" srcId="{EFED73CE-EAA1-4149-88C4-8817A3050809}" destId="{2AC2C703-0C7F-469F-92DA-330BAF6A3BF8}" srcOrd="0" destOrd="0" presId="urn:microsoft.com/office/officeart/2005/8/layout/hierarchy6"/>
    <dgm:cxn modelId="{D2F0B222-FD8C-421D-B992-90FCFA4FF8FF}" type="presOf" srcId="{1D138037-D6E0-4A10-828F-12C07C78A864}" destId="{30CD6223-38D6-4658-88C9-882529E4652D}" srcOrd="0" destOrd="0" presId="urn:microsoft.com/office/officeart/2005/8/layout/hierarchy6"/>
    <dgm:cxn modelId="{18177423-7829-4098-B1AE-E5E7658C7D79}" type="presOf" srcId="{F2DFE382-36ED-40DB-99DA-F0CA5A6FCD4A}" destId="{43FD0915-CD20-4FF6-8E25-D78AAD2EC770}" srcOrd="0" destOrd="0" presId="urn:microsoft.com/office/officeart/2005/8/layout/hierarchy6"/>
    <dgm:cxn modelId="{5D42DE40-0722-4450-8F1A-C6A73C6627B5}" type="presOf" srcId="{1C14A273-3BED-4CDF-B3A7-2E979504FB01}" destId="{E5860E2A-50B6-46F1-8BB2-43846CFE256F}" srcOrd="1" destOrd="0" presId="urn:microsoft.com/office/officeart/2005/8/layout/hierarchy6"/>
    <dgm:cxn modelId="{7C817270-C011-4C23-BF20-A621D0506A68}" type="presOf" srcId="{EFED73CE-EAA1-4149-88C4-8817A3050809}" destId="{931BD035-3396-4E9D-BFE2-7C5E660D9A29}" srcOrd="1" destOrd="0" presId="urn:microsoft.com/office/officeart/2005/8/layout/hierarchy6"/>
    <dgm:cxn modelId="{6BF7EB56-A8A2-4636-8C54-CF5D6184AB86}" type="presOf" srcId="{46294E8C-12F2-471F-8348-3C607D454534}" destId="{15AD5C56-49C0-478F-B6DC-6D48B83059FD}" srcOrd="0" destOrd="0" presId="urn:microsoft.com/office/officeart/2005/8/layout/hierarchy6"/>
    <dgm:cxn modelId="{5ECAA857-C4B9-48C4-BBCF-4645DF3C3EB4}" srcId="{70581DDE-50A8-4BDE-89CC-B0A063BE790B}" destId="{1C14A273-3BED-4CDF-B3A7-2E979504FB01}" srcOrd="1" destOrd="0" parTransId="{455DE6F0-90C7-4F3B-88A4-2A429634155D}" sibTransId="{F1206A6A-C769-4F76-8924-AD82A40AEC0C}"/>
    <dgm:cxn modelId="{47665586-CF58-495C-B847-1FD74B8653E6}" type="presOf" srcId="{39E3CBBD-BCDB-44E9-B811-DEFB2FD88A54}" destId="{C1D0E098-9124-4DFA-B051-4A3212964B40}" srcOrd="0" destOrd="0" presId="urn:microsoft.com/office/officeart/2005/8/layout/hierarchy6"/>
    <dgm:cxn modelId="{3CEB6D8D-AEB6-4053-8FB3-E7AD3C6A102C}" type="presOf" srcId="{1C14A273-3BED-4CDF-B3A7-2E979504FB01}" destId="{C8DE5E50-38BE-4D62-B35A-C0668316E862}" srcOrd="0" destOrd="0" presId="urn:microsoft.com/office/officeart/2005/8/layout/hierarchy6"/>
    <dgm:cxn modelId="{C9CAA793-8A0A-4581-B23F-06BF614EF2E5}" type="presOf" srcId="{46294E8C-12F2-471F-8348-3C607D454534}" destId="{5EDA858F-1383-467D-B786-5AE0FF8E738C}" srcOrd="1" destOrd="0" presId="urn:microsoft.com/office/officeart/2005/8/layout/hierarchy6"/>
    <dgm:cxn modelId="{82307D95-79C4-4671-B2B3-A75277AB8690}" type="presOf" srcId="{2B6C3AC9-C58E-4799-A2C9-8673AD1B8706}" destId="{B1ED13F6-7F1A-48FD-84BF-15C7FAFF23B1}" srcOrd="0" destOrd="0" presId="urn:microsoft.com/office/officeart/2005/8/layout/hierarchy6"/>
    <dgm:cxn modelId="{2252799E-E22B-48F3-A22B-0C857AF2505E}" srcId="{70581DDE-50A8-4BDE-89CC-B0A063BE790B}" destId="{F2DFE382-36ED-40DB-99DA-F0CA5A6FCD4A}" srcOrd="0" destOrd="0" parTransId="{E7E1132C-7BE0-4317-9A2D-A9D7997E0851}" sibTransId="{5496D7DB-9BFF-47A1-8F15-5F9676F13158}"/>
    <dgm:cxn modelId="{564505AD-5FE2-4A2E-8783-674C76290F2D}" srcId="{70581DDE-50A8-4BDE-89CC-B0A063BE790B}" destId="{2B6C3AC9-C58E-4799-A2C9-8673AD1B8706}" srcOrd="4" destOrd="0" parTransId="{77A74C3A-F23A-4067-B417-36115314576F}" sibTransId="{608BD791-FC38-4E0F-A8FA-EC27619CAE74}"/>
    <dgm:cxn modelId="{B1F569AE-3F41-498C-AFBD-6A3C7B6F9A30}" type="presOf" srcId="{A10884D6-549F-4A41-8F05-13C22CCB5910}" destId="{63D5C026-25FF-40E1-9048-A22F15E0158F}" srcOrd="0" destOrd="0" presId="urn:microsoft.com/office/officeart/2005/8/layout/hierarchy6"/>
    <dgm:cxn modelId="{F81A43B4-9D74-4389-849F-ECE1D90AD226}" srcId="{70581DDE-50A8-4BDE-89CC-B0A063BE790B}" destId="{EFED73CE-EAA1-4149-88C4-8817A3050809}" srcOrd="2" destOrd="0" parTransId="{0B5E3D30-A740-45C4-BCB9-3A61F64D2B96}" sibTransId="{2E207BC5-52C6-448C-B9B7-1D88CB9C3FF1}"/>
    <dgm:cxn modelId="{C5202DC3-2004-41F9-9415-3070FF902837}" srcId="{05E61702-DFFC-4C7F-83D0-BA12267A94DC}" destId="{A98E5F95-A493-4E3B-9BFE-406D8774605E}" srcOrd="0" destOrd="0" parTransId="{A10884D6-549F-4A41-8F05-13C22CCB5910}" sibTransId="{FFCB4ADD-B4BC-41E1-9D61-44062AF93EB3}"/>
    <dgm:cxn modelId="{0DE3E4E0-A893-4A1E-B9B2-552B9794DD1A}" type="presOf" srcId="{A98E5F95-A493-4E3B-9BFE-406D8774605E}" destId="{82A38928-C23E-4525-A611-5087D1EE3B9D}" srcOrd="0" destOrd="0" presId="urn:microsoft.com/office/officeart/2005/8/layout/hierarchy6"/>
    <dgm:cxn modelId="{3D8DE1E5-9AB4-4417-8B40-273C716A2DF9}" srcId="{70581DDE-50A8-4BDE-89CC-B0A063BE790B}" destId="{46294E8C-12F2-471F-8348-3C607D454534}" srcOrd="3" destOrd="0" parTransId="{D20D9FEE-A451-490D-B29C-B8136BC8EDFE}" sibTransId="{F42B94DD-0AB1-4531-AE9E-9E966CB69FD1}"/>
    <dgm:cxn modelId="{1534DCEF-DF68-42E9-B3AE-B22073798A4A}" type="presOf" srcId="{05E61702-DFFC-4C7F-83D0-BA12267A94DC}" destId="{6CD74E08-673E-4A9D-A447-013D1417BC52}" srcOrd="0" destOrd="0" presId="urn:microsoft.com/office/officeart/2005/8/layout/hierarchy6"/>
    <dgm:cxn modelId="{5CF4444A-E377-4AA0-8F12-700B777F0BF9}" type="presParOf" srcId="{F17682C1-8896-43FB-B648-7A9E6712CD41}" destId="{FD6474CA-A6BE-474A-AC76-0DD1B9B0B6F0}" srcOrd="0" destOrd="0" presId="urn:microsoft.com/office/officeart/2005/8/layout/hierarchy6"/>
    <dgm:cxn modelId="{CF46D149-3EC0-4673-8594-01EE08C88C8E}" type="presParOf" srcId="{FD6474CA-A6BE-474A-AC76-0DD1B9B0B6F0}" destId="{3DA69C11-6257-445B-AE9C-995945C7E49F}" srcOrd="0" destOrd="0" presId="urn:microsoft.com/office/officeart/2005/8/layout/hierarchy6"/>
    <dgm:cxn modelId="{4C4DB8CB-DC05-40E7-B730-414CC0540151}" type="presParOf" srcId="{FD6474CA-A6BE-474A-AC76-0DD1B9B0B6F0}" destId="{95A30D48-18C6-427C-9733-2810D52456F2}" srcOrd="1" destOrd="0" presId="urn:microsoft.com/office/officeart/2005/8/layout/hierarchy6"/>
    <dgm:cxn modelId="{C00DC07A-37A7-4032-A357-26C8A1336BD5}" type="presParOf" srcId="{95A30D48-18C6-427C-9733-2810D52456F2}" destId="{CFDAE74D-F9E7-4EF9-B9D6-412952785A56}" srcOrd="0" destOrd="0" presId="urn:microsoft.com/office/officeart/2005/8/layout/hierarchy6"/>
    <dgm:cxn modelId="{1840EDC1-0073-4DEF-928C-566704921791}" type="presParOf" srcId="{CFDAE74D-F9E7-4EF9-B9D6-412952785A56}" destId="{43FD0915-CD20-4FF6-8E25-D78AAD2EC770}" srcOrd="0" destOrd="0" presId="urn:microsoft.com/office/officeart/2005/8/layout/hierarchy6"/>
    <dgm:cxn modelId="{D190F28A-84C1-43BE-ABEC-92B954596654}" type="presParOf" srcId="{CFDAE74D-F9E7-4EF9-B9D6-412952785A56}" destId="{D9D1D6CE-F692-4106-979E-E2D14212159D}" srcOrd="1" destOrd="0" presId="urn:microsoft.com/office/officeart/2005/8/layout/hierarchy6"/>
    <dgm:cxn modelId="{3CE5313A-0B99-4A4B-BD5D-E2CA39BC101E}" type="presParOf" srcId="{D9D1D6CE-F692-4106-979E-E2D14212159D}" destId="{D9E28C03-134F-4DE1-97BA-479658118C02}" srcOrd="0" destOrd="0" presId="urn:microsoft.com/office/officeart/2005/8/layout/hierarchy6"/>
    <dgm:cxn modelId="{25A08916-B249-45F1-B234-5DB76D3BB5DD}" type="presParOf" srcId="{D9D1D6CE-F692-4106-979E-E2D14212159D}" destId="{44CEDA76-A766-4BFB-AC0F-DA6460D22542}" srcOrd="1" destOrd="0" presId="urn:microsoft.com/office/officeart/2005/8/layout/hierarchy6"/>
    <dgm:cxn modelId="{0247136B-75E9-487F-8253-74BB3B79A484}" type="presParOf" srcId="{44CEDA76-A766-4BFB-AC0F-DA6460D22542}" destId="{30CD6223-38D6-4658-88C9-882529E4652D}" srcOrd="0" destOrd="0" presId="urn:microsoft.com/office/officeart/2005/8/layout/hierarchy6"/>
    <dgm:cxn modelId="{83881D7E-8553-43A8-B1A8-823EB2778D9C}" type="presParOf" srcId="{44CEDA76-A766-4BFB-AC0F-DA6460D22542}" destId="{E6AD9928-9C14-4608-9464-28073DD4B453}" srcOrd="1" destOrd="0" presId="urn:microsoft.com/office/officeart/2005/8/layout/hierarchy6"/>
    <dgm:cxn modelId="{B2EE5BE3-1734-4206-872D-A905B5FAF4D2}" type="presParOf" srcId="{E6AD9928-9C14-4608-9464-28073DD4B453}" destId="{C1D0E098-9124-4DFA-B051-4A3212964B40}" srcOrd="0" destOrd="0" presId="urn:microsoft.com/office/officeart/2005/8/layout/hierarchy6"/>
    <dgm:cxn modelId="{FC6D597D-3038-49FB-86D2-1D9976186F23}" type="presParOf" srcId="{E6AD9928-9C14-4608-9464-28073DD4B453}" destId="{AF514118-AA31-45D8-9334-62C73C52B868}" srcOrd="1" destOrd="0" presId="urn:microsoft.com/office/officeart/2005/8/layout/hierarchy6"/>
    <dgm:cxn modelId="{5FC8A5E0-F7E2-4394-BE06-0D87461DADEA}" type="presParOf" srcId="{AF514118-AA31-45D8-9334-62C73C52B868}" destId="{6CD74E08-673E-4A9D-A447-013D1417BC52}" srcOrd="0" destOrd="0" presId="urn:microsoft.com/office/officeart/2005/8/layout/hierarchy6"/>
    <dgm:cxn modelId="{2A4A87FD-59D0-4A60-A9B3-DBDA3213992C}" type="presParOf" srcId="{AF514118-AA31-45D8-9334-62C73C52B868}" destId="{94697B1F-59ED-4657-92B5-CCD66199073C}" srcOrd="1" destOrd="0" presId="urn:microsoft.com/office/officeart/2005/8/layout/hierarchy6"/>
    <dgm:cxn modelId="{DC53B953-54BD-4502-AC27-F1D1A299D3C8}" type="presParOf" srcId="{94697B1F-59ED-4657-92B5-CCD66199073C}" destId="{63D5C026-25FF-40E1-9048-A22F15E0158F}" srcOrd="0" destOrd="0" presId="urn:microsoft.com/office/officeart/2005/8/layout/hierarchy6"/>
    <dgm:cxn modelId="{C6106D65-AED7-458A-98E8-5617A4C8C887}" type="presParOf" srcId="{94697B1F-59ED-4657-92B5-CCD66199073C}" destId="{AF489B3D-D0EF-4A7B-86B7-6DF33130B420}" srcOrd="1" destOrd="0" presId="urn:microsoft.com/office/officeart/2005/8/layout/hierarchy6"/>
    <dgm:cxn modelId="{DC4DF536-98FF-4261-AA3A-18E8E5D0E6C2}" type="presParOf" srcId="{AF489B3D-D0EF-4A7B-86B7-6DF33130B420}" destId="{82A38928-C23E-4525-A611-5087D1EE3B9D}" srcOrd="0" destOrd="0" presId="urn:microsoft.com/office/officeart/2005/8/layout/hierarchy6"/>
    <dgm:cxn modelId="{B1E820A5-EFED-4A5F-A272-BB3F11444070}" type="presParOf" srcId="{AF489B3D-D0EF-4A7B-86B7-6DF33130B420}" destId="{C492DB67-C927-49E0-AD36-111DFEC877F6}" srcOrd="1" destOrd="0" presId="urn:microsoft.com/office/officeart/2005/8/layout/hierarchy6"/>
    <dgm:cxn modelId="{901CFAB3-5F9E-4FA1-ABAC-BD905DC3437E}" type="presParOf" srcId="{F17682C1-8896-43FB-B648-7A9E6712CD41}" destId="{053F260B-FBD7-48C5-9216-38D9E1B1BC1E}" srcOrd="1" destOrd="0" presId="urn:microsoft.com/office/officeart/2005/8/layout/hierarchy6"/>
    <dgm:cxn modelId="{28247BA6-F5DA-4CE1-9250-421A2FC79059}" type="presParOf" srcId="{053F260B-FBD7-48C5-9216-38D9E1B1BC1E}" destId="{96CD9C81-7E1A-48D0-AF52-E2BD1BFC9F90}" srcOrd="0" destOrd="0" presId="urn:microsoft.com/office/officeart/2005/8/layout/hierarchy6"/>
    <dgm:cxn modelId="{48651220-7687-474F-AC9E-A70FF3CE72C4}" type="presParOf" srcId="{96CD9C81-7E1A-48D0-AF52-E2BD1BFC9F90}" destId="{C8DE5E50-38BE-4D62-B35A-C0668316E862}" srcOrd="0" destOrd="0" presId="urn:microsoft.com/office/officeart/2005/8/layout/hierarchy6"/>
    <dgm:cxn modelId="{8A5CAF7A-E9BD-49FB-81CB-0E44F6938159}" type="presParOf" srcId="{96CD9C81-7E1A-48D0-AF52-E2BD1BFC9F90}" destId="{E5860E2A-50B6-46F1-8BB2-43846CFE256F}" srcOrd="1" destOrd="0" presId="urn:microsoft.com/office/officeart/2005/8/layout/hierarchy6"/>
    <dgm:cxn modelId="{E947EB86-7AF7-4924-930C-E94BF9612298}" type="presParOf" srcId="{053F260B-FBD7-48C5-9216-38D9E1B1BC1E}" destId="{236A9BED-AAEB-4CE6-858B-851AB2612F69}" srcOrd="1" destOrd="0" presId="urn:microsoft.com/office/officeart/2005/8/layout/hierarchy6"/>
    <dgm:cxn modelId="{7D30901F-E36D-4CDF-B332-E6BE1221150A}" type="presParOf" srcId="{236A9BED-AAEB-4CE6-858B-851AB2612F69}" destId="{46F8A985-7105-48A5-B131-99CF47000319}" srcOrd="0" destOrd="0" presId="urn:microsoft.com/office/officeart/2005/8/layout/hierarchy6"/>
    <dgm:cxn modelId="{AD12B051-4193-4BDB-B74E-0122149EE157}" type="presParOf" srcId="{053F260B-FBD7-48C5-9216-38D9E1B1BC1E}" destId="{FD5A2CAF-4B03-4B16-811A-9A2F3AF35166}" srcOrd="2" destOrd="0" presId="urn:microsoft.com/office/officeart/2005/8/layout/hierarchy6"/>
    <dgm:cxn modelId="{314CBC2F-61BA-4177-AFF5-C63FC8E0BC94}" type="presParOf" srcId="{FD5A2CAF-4B03-4B16-811A-9A2F3AF35166}" destId="{2AC2C703-0C7F-469F-92DA-330BAF6A3BF8}" srcOrd="0" destOrd="0" presId="urn:microsoft.com/office/officeart/2005/8/layout/hierarchy6"/>
    <dgm:cxn modelId="{52E4F458-1A46-42B0-8CA7-1EC0A3B6DA1F}" type="presParOf" srcId="{FD5A2CAF-4B03-4B16-811A-9A2F3AF35166}" destId="{931BD035-3396-4E9D-BFE2-7C5E660D9A29}" srcOrd="1" destOrd="0" presId="urn:microsoft.com/office/officeart/2005/8/layout/hierarchy6"/>
    <dgm:cxn modelId="{F603605F-006D-42E8-A836-5F186D60DA57}" type="presParOf" srcId="{053F260B-FBD7-48C5-9216-38D9E1B1BC1E}" destId="{54E9BC7E-CCC5-47C0-936A-1DEB40139167}" srcOrd="3" destOrd="0" presId="urn:microsoft.com/office/officeart/2005/8/layout/hierarchy6"/>
    <dgm:cxn modelId="{6A91BE8F-9A02-45F7-9354-E4758BA10CC6}" type="presParOf" srcId="{54E9BC7E-CCC5-47C0-936A-1DEB40139167}" destId="{C6B0AE8E-010F-45A1-B178-02F1A5627644}" srcOrd="0" destOrd="0" presId="urn:microsoft.com/office/officeart/2005/8/layout/hierarchy6"/>
    <dgm:cxn modelId="{99271464-4467-4E9A-9A9A-25BF7C419600}" type="presParOf" srcId="{053F260B-FBD7-48C5-9216-38D9E1B1BC1E}" destId="{A064C686-9B3B-4D22-91A0-6FF321D2065C}" srcOrd="4" destOrd="0" presId="urn:microsoft.com/office/officeart/2005/8/layout/hierarchy6"/>
    <dgm:cxn modelId="{920BCD50-26AB-4843-9ACD-7DC4E900B5A2}" type="presParOf" srcId="{A064C686-9B3B-4D22-91A0-6FF321D2065C}" destId="{15AD5C56-49C0-478F-B6DC-6D48B83059FD}" srcOrd="0" destOrd="0" presId="urn:microsoft.com/office/officeart/2005/8/layout/hierarchy6"/>
    <dgm:cxn modelId="{7E0CAD0E-741C-453C-B69B-84EBA451F749}" type="presParOf" srcId="{A064C686-9B3B-4D22-91A0-6FF321D2065C}" destId="{5EDA858F-1383-467D-B786-5AE0FF8E738C}" srcOrd="1" destOrd="0" presId="urn:microsoft.com/office/officeart/2005/8/layout/hierarchy6"/>
    <dgm:cxn modelId="{0784F5A2-6ED5-42B0-A194-29C2360D959C}" type="presParOf" srcId="{053F260B-FBD7-48C5-9216-38D9E1B1BC1E}" destId="{C3BE87CF-8613-4F4C-ADA9-FF1145B503B5}" srcOrd="5" destOrd="0" presId="urn:microsoft.com/office/officeart/2005/8/layout/hierarchy6"/>
    <dgm:cxn modelId="{62B9E024-1432-4721-B33C-5823E45BBFCC}" type="presParOf" srcId="{C3BE87CF-8613-4F4C-ADA9-FF1145B503B5}" destId="{05D6A862-50FE-49B6-A528-B96DD34ED639}" srcOrd="0" destOrd="0" presId="urn:microsoft.com/office/officeart/2005/8/layout/hierarchy6"/>
    <dgm:cxn modelId="{C5C3D4F5-388F-4BF6-94DC-BF9DE8BCD695}" type="presParOf" srcId="{053F260B-FBD7-48C5-9216-38D9E1B1BC1E}" destId="{2A0B975E-A678-4480-BA54-38D99A82F87B}" srcOrd="6" destOrd="0" presId="urn:microsoft.com/office/officeart/2005/8/layout/hierarchy6"/>
    <dgm:cxn modelId="{CD18759E-71AB-45B5-9344-0C5FA255C9AD}" type="presParOf" srcId="{2A0B975E-A678-4480-BA54-38D99A82F87B}" destId="{B1ED13F6-7F1A-48FD-84BF-15C7FAFF23B1}" srcOrd="0" destOrd="0" presId="urn:microsoft.com/office/officeart/2005/8/layout/hierarchy6"/>
    <dgm:cxn modelId="{ED022AC7-3388-4D75-8B8F-A7D4F9760403}" type="presParOf" srcId="{2A0B975E-A678-4480-BA54-38D99A82F87B}" destId="{9D41AC7B-DA35-4668-A1B7-05119C9F129C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ED13F6-7F1A-48FD-84BF-15C7FAFF23B1}">
      <dsp:nvSpPr>
        <dsp:cNvPr id="0" name=""/>
        <dsp:cNvSpPr/>
      </dsp:nvSpPr>
      <dsp:spPr>
        <a:xfrm>
          <a:off x="0" y="2169770"/>
          <a:ext cx="5472608" cy="61780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050" kern="1200" dirty="0"/>
            <a:t>架電・受電作業のみ可能</a:t>
          </a:r>
        </a:p>
      </dsp:txBody>
      <dsp:txXfrm>
        <a:off x="0" y="2169770"/>
        <a:ext cx="1641782" cy="617806"/>
      </dsp:txXfrm>
    </dsp:sp>
    <dsp:sp modelId="{15AD5C56-49C0-478F-B6DC-6D48B83059FD}">
      <dsp:nvSpPr>
        <dsp:cNvPr id="0" name=""/>
        <dsp:cNvSpPr/>
      </dsp:nvSpPr>
      <dsp:spPr>
        <a:xfrm>
          <a:off x="0" y="1445272"/>
          <a:ext cx="5472608" cy="61780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050" kern="1200" dirty="0"/>
            <a:t>担当業務の情報閲覧、</a:t>
          </a:r>
          <a:endParaRPr lang="en-US" altLang="ja-JP" sz="1050" kern="1200" dirty="0"/>
        </a:p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050" kern="1200" dirty="0"/>
            <a:t>顧客情報管理等が可能</a:t>
          </a:r>
        </a:p>
      </dsp:txBody>
      <dsp:txXfrm>
        <a:off x="0" y="1445272"/>
        <a:ext cx="1641782" cy="617806"/>
      </dsp:txXfrm>
    </dsp:sp>
    <dsp:sp modelId="{2AC2C703-0C7F-469F-92DA-330BAF6A3BF8}">
      <dsp:nvSpPr>
        <dsp:cNvPr id="0" name=""/>
        <dsp:cNvSpPr/>
      </dsp:nvSpPr>
      <dsp:spPr>
        <a:xfrm>
          <a:off x="0" y="724498"/>
          <a:ext cx="5472608" cy="61780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050" kern="1200" dirty="0"/>
            <a:t>一部機能を除き利用可能</a:t>
          </a:r>
        </a:p>
      </dsp:txBody>
      <dsp:txXfrm>
        <a:off x="0" y="724498"/>
        <a:ext cx="1641782" cy="617806"/>
      </dsp:txXfrm>
    </dsp:sp>
    <dsp:sp modelId="{C8DE5E50-38BE-4D62-B35A-C0668316E862}">
      <dsp:nvSpPr>
        <dsp:cNvPr id="0" name=""/>
        <dsp:cNvSpPr/>
      </dsp:nvSpPr>
      <dsp:spPr>
        <a:xfrm>
          <a:off x="0" y="3724"/>
          <a:ext cx="5472608" cy="61780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050" kern="1200" dirty="0"/>
            <a:t>全機能利用可能</a:t>
          </a:r>
        </a:p>
      </dsp:txBody>
      <dsp:txXfrm>
        <a:off x="0" y="3724"/>
        <a:ext cx="1641782" cy="617806"/>
      </dsp:txXfrm>
    </dsp:sp>
    <dsp:sp modelId="{43FD0915-CD20-4FF6-8E25-D78AAD2EC770}">
      <dsp:nvSpPr>
        <dsp:cNvPr id="0" name=""/>
        <dsp:cNvSpPr/>
      </dsp:nvSpPr>
      <dsp:spPr>
        <a:xfrm>
          <a:off x="2554715" y="55208"/>
          <a:ext cx="1895506" cy="5148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050" b="1" kern="1200" dirty="0">
              <a:solidFill>
                <a:schemeClr val="tx1"/>
              </a:solidFill>
            </a:rPr>
            <a:t>システム管理者</a:t>
          </a:r>
        </a:p>
      </dsp:txBody>
      <dsp:txXfrm>
        <a:off x="2569794" y="70287"/>
        <a:ext cx="1865348" cy="484680"/>
      </dsp:txXfrm>
    </dsp:sp>
    <dsp:sp modelId="{D9E28C03-134F-4DE1-97BA-479658118C02}">
      <dsp:nvSpPr>
        <dsp:cNvPr id="0" name=""/>
        <dsp:cNvSpPr/>
      </dsp:nvSpPr>
      <dsp:spPr>
        <a:xfrm>
          <a:off x="3456749" y="570046"/>
          <a:ext cx="91440" cy="2059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5935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CD6223-38D6-4658-88C9-882529E4652D}">
      <dsp:nvSpPr>
        <dsp:cNvPr id="0" name=""/>
        <dsp:cNvSpPr/>
      </dsp:nvSpPr>
      <dsp:spPr>
        <a:xfrm>
          <a:off x="2554715" y="775982"/>
          <a:ext cx="1895506" cy="5148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050" b="1" kern="1200" dirty="0"/>
            <a:t>マネージャー</a:t>
          </a:r>
        </a:p>
      </dsp:txBody>
      <dsp:txXfrm>
        <a:off x="2569794" y="791061"/>
        <a:ext cx="1865348" cy="484680"/>
      </dsp:txXfrm>
    </dsp:sp>
    <dsp:sp modelId="{C1D0E098-9124-4DFA-B051-4A3212964B40}">
      <dsp:nvSpPr>
        <dsp:cNvPr id="0" name=""/>
        <dsp:cNvSpPr/>
      </dsp:nvSpPr>
      <dsp:spPr>
        <a:xfrm>
          <a:off x="3456749" y="1290820"/>
          <a:ext cx="91440" cy="2059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5935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D74E08-673E-4A9D-A447-013D1417BC52}">
      <dsp:nvSpPr>
        <dsp:cNvPr id="0" name=""/>
        <dsp:cNvSpPr/>
      </dsp:nvSpPr>
      <dsp:spPr>
        <a:xfrm>
          <a:off x="2554715" y="1496756"/>
          <a:ext cx="1895506" cy="5148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050" b="1" kern="1200" dirty="0">
              <a:solidFill>
                <a:schemeClr val="tx1"/>
              </a:solidFill>
            </a:rPr>
            <a:t>スーパーバイザー</a:t>
          </a:r>
        </a:p>
      </dsp:txBody>
      <dsp:txXfrm>
        <a:off x="2569794" y="1511835"/>
        <a:ext cx="1865348" cy="484680"/>
      </dsp:txXfrm>
    </dsp:sp>
    <dsp:sp modelId="{63D5C026-25FF-40E1-9048-A22F15E0158F}">
      <dsp:nvSpPr>
        <dsp:cNvPr id="0" name=""/>
        <dsp:cNvSpPr/>
      </dsp:nvSpPr>
      <dsp:spPr>
        <a:xfrm>
          <a:off x="3456749" y="2011594"/>
          <a:ext cx="91440" cy="2059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5935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A38928-C23E-4525-A611-5087D1EE3B9D}">
      <dsp:nvSpPr>
        <dsp:cNvPr id="0" name=""/>
        <dsp:cNvSpPr/>
      </dsp:nvSpPr>
      <dsp:spPr>
        <a:xfrm>
          <a:off x="2554715" y="2217530"/>
          <a:ext cx="1895506" cy="5148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050" b="1" kern="1200" dirty="0"/>
            <a:t>オペレーター</a:t>
          </a:r>
        </a:p>
      </dsp:txBody>
      <dsp:txXfrm>
        <a:off x="2569794" y="2232609"/>
        <a:ext cx="1865348" cy="4846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F36DF31-4AC9-47BC-9009-E9852FE9C7B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681162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ja-JP" altLang="en-US" noProof="0"/>
              <a:t>マスタ タイトルの書式設定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ja-JP" altLang="en-US" noProof="0"/>
              <a:t>マスタ サブタイトルの書式設定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641EBB9-0EE8-41A6-A275-217AF4B0379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F0DAFB-EDE5-48ED-8C79-C70E960B20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07381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116131-F431-4B4C-9A90-654760AF133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6206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ja-JP" altLang="en-US" noProof="0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DD88D8-2AC9-4A54-92EA-E14CB81E13B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559956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FB996-49D7-4191-AACC-F8E01E2C405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327550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2DA6C4-D1A3-4809-9BD7-BC5F6EE7E4E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9586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8DB8A-0CC5-45B8-8D08-3745A5DAA23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842347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E2E16-9263-46B3-A599-11AB4898EB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738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CA3BFF-D794-46DF-BA27-5551244BCB7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47957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8FE51-EDFE-4E52-95D7-3078D6F8D2C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93460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2DEC6-1F1C-48DF-BB9B-2C591D9A560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03417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22FBA2-A5C4-4155-B00B-D7891BC43F5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775389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A3901-766A-454C-88E9-AFF00CCEBA9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02819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DE132-7B3C-4207-BA2E-CB3643DD6F7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62474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53975"/>
            <a:ext cx="2057400" cy="607218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53975"/>
            <a:ext cx="6019800" cy="607218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A84B2-7EB9-4CD7-A715-1CA77513FC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1510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70C5DB-5E76-44A4-8931-C4D746E9A49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39207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81B1F5-4470-433C-836E-E963C9175EB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9629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B7878C-18C7-48B9-A035-34F88C3B554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31533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932876-DDCD-4791-BEA2-6D97DCF109A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89601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99716F-F00E-4AA4-AB38-3EDB244794E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593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3BB7D6-DAA0-455C-B6B4-D5B4E612DEC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33570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7D8865-493C-4885-B2D2-E61855B0E6C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50593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5B61D2A-B635-4503-8A6B-3BBB77DAC49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979"/>
            <a:ext cx="822960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75475" y="6534154"/>
            <a:ext cx="2133600" cy="20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7479C465-C784-4965-9739-465D15E3D3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31" name="Line 8"/>
          <p:cNvSpPr>
            <a:spLocks noChangeShapeType="1"/>
          </p:cNvSpPr>
          <p:nvPr userDrawn="1"/>
        </p:nvSpPr>
        <p:spPr bwMode="auto">
          <a:xfrm>
            <a:off x="0" y="692150"/>
            <a:ext cx="9144000" cy="1588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800"/>
          </a:p>
        </p:txBody>
      </p:sp>
    </p:spTree>
    <p:extLst>
      <p:ext uri="{BB962C8B-B14F-4D97-AF65-F5344CB8AC3E}">
        <p14:creationId xmlns:p14="http://schemas.microsoft.com/office/powerpoint/2010/main" val="2215111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5pPr>
      <a:lvl6pPr marL="457189"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6pPr>
      <a:lvl7pPr marL="914377"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566"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754"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891" indent="-342891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2971" indent="-228594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160" indent="-228594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349" indent="-22859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537" indent="-22859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726" indent="-22859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914" indent="-22859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103" indent="-22859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luebean365.jp/document/" TargetMode="External"/><Relationship Id="rId2" Type="http://schemas.openxmlformats.org/officeDocument/2006/relationships/hyperlink" Target="mailto:bb-support@softsu.co.jp" TargetMode="Externa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4.png"/><Relationship Id="rId4" Type="http://schemas.openxmlformats.org/officeDocument/2006/relationships/hyperlink" Target="https://www.bluebean365.jp/faq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8133557" y="2771636"/>
            <a:ext cx="9317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dirty="0"/>
              <a:t>Ver.8.6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684213" y="3487738"/>
            <a:ext cx="770413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1400"/>
              <a:t>管理画面のアカウント権限について記載しています。</a:t>
            </a:r>
          </a:p>
          <a:p>
            <a:r>
              <a:rPr lang="ja-JP" altLang="en-US" sz="1400"/>
              <a:t>システム管理者、マネージャー、スーパーバイザー、オペレーター、の権限について説明しています。</a:t>
            </a: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0" y="1700213"/>
            <a:ext cx="9144000" cy="10668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algn="ctr"/>
            <a:r>
              <a:rPr lang="ja-JP" altLang="en-US" sz="3200" b="1" dirty="0">
                <a:solidFill>
                  <a:schemeClr val="bg1"/>
                </a:solidFill>
              </a:rPr>
              <a:t>アカウント権限について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16E69-50BD-4007-9E46-5F6F3105F2EA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2" name="正方形/長方形 1"/>
          <p:cNvSpPr/>
          <p:nvPr/>
        </p:nvSpPr>
        <p:spPr>
          <a:xfrm>
            <a:off x="395288" y="894179"/>
            <a:ext cx="7739619" cy="849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395288" y="1772816"/>
            <a:ext cx="7739619" cy="287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873414"/>
              </p:ext>
            </p:extLst>
          </p:nvPr>
        </p:nvGraphicFramePr>
        <p:xfrm>
          <a:off x="1026407" y="730163"/>
          <a:ext cx="7218001" cy="2610142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263536">
                  <a:extLst>
                    <a:ext uri="{9D8B030D-6E8A-4147-A177-3AD203B41FA5}">
                      <a16:colId xmlns:a16="http://schemas.microsoft.com/office/drawing/2014/main" val="4079171957"/>
                    </a:ext>
                  </a:extLst>
                </a:gridCol>
                <a:gridCol w="4910815">
                  <a:extLst>
                    <a:ext uri="{9D8B030D-6E8A-4147-A177-3AD203B41FA5}">
                      <a16:colId xmlns:a16="http://schemas.microsoft.com/office/drawing/2014/main" val="1419213435"/>
                    </a:ext>
                  </a:extLst>
                </a:gridCol>
                <a:gridCol w="1043650">
                  <a:extLst>
                    <a:ext uri="{9D8B030D-6E8A-4147-A177-3AD203B41FA5}">
                      <a16:colId xmlns:a16="http://schemas.microsoft.com/office/drawing/2014/main" val="958166111"/>
                    </a:ext>
                  </a:extLst>
                </a:gridCol>
              </a:tblGrid>
              <a:tr h="4635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アカウントの種類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L="115810" marR="115810" marT="57905" marB="5790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権限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L="115810" marR="115810" marT="57905" marB="5790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利用画面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L="115810" marR="115810" marT="57905" marB="57905" anchor="ctr"/>
                </a:tc>
                <a:extLst>
                  <a:ext uri="{0D108BD9-81ED-4DB2-BD59-A6C34878D82A}">
                    <a16:rowId xmlns:a16="http://schemas.microsoft.com/office/drawing/2014/main" val="2903690093"/>
                  </a:ext>
                </a:extLst>
              </a:tr>
              <a:tr h="463563">
                <a:tc>
                  <a:txBody>
                    <a:bodyPr/>
                    <a:lstStyle/>
                    <a:p>
                      <a:r>
                        <a:rPr lang="ja-JP" altLang="en-US" sz="1050" dirty="0"/>
                        <a:t>システム管理者</a:t>
                      </a:r>
                      <a:endParaRPr kumimoji="1" lang="ja-JP" altLang="en-US" sz="1050" dirty="0"/>
                    </a:p>
                  </a:txBody>
                  <a:tcPr marL="115810" marR="115810" marT="57905" marB="57905" anchor="ctr"/>
                </a:tc>
                <a:tc>
                  <a:txBody>
                    <a:bodyPr/>
                    <a:lstStyle/>
                    <a:p>
                      <a:r>
                        <a:rPr lang="ja-JP" altLang="en-US" sz="1050" dirty="0"/>
                        <a:t>システム管理者のアカウント発行を除く全機能の利用が可能。</a:t>
                      </a:r>
                      <a:endParaRPr kumimoji="1" lang="ja-JP" altLang="en-US" sz="1050" dirty="0"/>
                    </a:p>
                  </a:txBody>
                  <a:tcPr marL="115810" marR="115810" marT="57905" marB="5790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管理画面</a:t>
                      </a:r>
                    </a:p>
                  </a:txBody>
                  <a:tcPr marL="115810" marR="115810" marT="57905" marB="57905" anchor="ctr"/>
                </a:tc>
                <a:extLst>
                  <a:ext uri="{0D108BD9-81ED-4DB2-BD59-A6C34878D82A}">
                    <a16:rowId xmlns:a16="http://schemas.microsoft.com/office/drawing/2014/main" val="800694199"/>
                  </a:ext>
                </a:extLst>
              </a:tr>
              <a:tr h="755890">
                <a:tc>
                  <a:txBody>
                    <a:bodyPr/>
                    <a:lstStyle/>
                    <a:p>
                      <a:r>
                        <a:rPr lang="ja-JP" altLang="en-US" sz="1050" dirty="0"/>
                        <a:t>マネージャー</a:t>
                      </a:r>
                      <a:endParaRPr kumimoji="1" lang="ja-JP" altLang="en-US" sz="1050" dirty="0"/>
                    </a:p>
                  </a:txBody>
                  <a:tcPr marL="115810" marR="115810" marT="57905" marB="57905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/>
                        <a:t>一部の機能を除き利用可能。</a:t>
                      </a:r>
                    </a:p>
                    <a:p>
                      <a:r>
                        <a:rPr kumimoji="1" lang="en-US" altLang="ja-JP" sz="1050" dirty="0"/>
                        <a:t>【</a:t>
                      </a:r>
                      <a:r>
                        <a:rPr kumimoji="1" lang="zh-TW" altLang="en-US" sz="1050" dirty="0"/>
                        <a:t>利用不可機能</a:t>
                      </a:r>
                      <a:r>
                        <a:rPr kumimoji="1" lang="en-US" altLang="ja-JP" sz="1050" dirty="0"/>
                        <a:t>】</a:t>
                      </a:r>
                    </a:p>
                    <a:p>
                      <a:r>
                        <a:rPr kumimoji="1" lang="ja-JP" altLang="en-US" sz="1050" dirty="0"/>
                        <a:t>「システム設定」機能の新規作成・編集・削除、マネージャー以上のアカウント発行</a:t>
                      </a:r>
                    </a:p>
                  </a:txBody>
                  <a:tcPr marL="115810" marR="115810" marT="57905" marB="5790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/>
                        <a:t>管理画面</a:t>
                      </a:r>
                    </a:p>
                  </a:txBody>
                  <a:tcPr marL="115810" marR="115810" marT="57905" marB="57905" anchor="ctr"/>
                </a:tc>
                <a:extLst>
                  <a:ext uri="{0D108BD9-81ED-4DB2-BD59-A6C34878D82A}">
                    <a16:rowId xmlns:a16="http://schemas.microsoft.com/office/drawing/2014/main" val="2329999053"/>
                  </a:ext>
                </a:extLst>
              </a:tr>
              <a:tr h="463563">
                <a:tc>
                  <a:txBody>
                    <a:bodyPr/>
                    <a:lstStyle/>
                    <a:p>
                      <a:r>
                        <a:rPr lang="ja-JP" altLang="en-US" sz="1050" dirty="0"/>
                        <a:t>スーパーバイザー</a:t>
                      </a:r>
                      <a:endParaRPr kumimoji="1" lang="ja-JP" altLang="en-US" sz="1050" dirty="0"/>
                    </a:p>
                  </a:txBody>
                  <a:tcPr marL="115810" marR="115810" marT="57905" marB="57905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/>
                        <a:t>担当業務に関する情報の閲覧、顧客情報・対応履歴の管理等が可能。</a:t>
                      </a:r>
                    </a:p>
                  </a:txBody>
                  <a:tcPr marL="115810" marR="115810" marT="57905" marB="5790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/>
                        <a:t>管理画面</a:t>
                      </a:r>
                    </a:p>
                  </a:txBody>
                  <a:tcPr marL="115810" marR="115810" marT="57905" marB="57905" anchor="ctr"/>
                </a:tc>
                <a:extLst>
                  <a:ext uri="{0D108BD9-81ED-4DB2-BD59-A6C34878D82A}">
                    <a16:rowId xmlns:a16="http://schemas.microsoft.com/office/drawing/2014/main" val="1943778548"/>
                  </a:ext>
                </a:extLst>
              </a:tr>
              <a:tr h="463563">
                <a:tc>
                  <a:txBody>
                    <a:bodyPr/>
                    <a:lstStyle/>
                    <a:p>
                      <a:r>
                        <a:rPr lang="ja-JP" altLang="en-US" sz="1050" dirty="0"/>
                        <a:t>オペレーター</a:t>
                      </a:r>
                      <a:endParaRPr kumimoji="1" lang="ja-JP" altLang="en-US" sz="1050" dirty="0"/>
                    </a:p>
                  </a:txBody>
                  <a:tcPr marL="115810" marR="115810" marT="57905" marB="57905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dirty="0"/>
                        <a:t>架電・受電作業のみ可能。 </a:t>
                      </a:r>
                      <a:endParaRPr kumimoji="1" lang="ja-JP" altLang="en-US" sz="1050" dirty="0"/>
                    </a:p>
                  </a:txBody>
                  <a:tcPr marL="115810" marR="115810" marT="57905" marB="5790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オペレーター画面</a:t>
                      </a:r>
                    </a:p>
                  </a:txBody>
                  <a:tcPr marL="115810" marR="115810" marT="57905" marB="57905" anchor="ctr"/>
                </a:tc>
                <a:extLst>
                  <a:ext uri="{0D108BD9-81ED-4DB2-BD59-A6C34878D82A}">
                    <a16:rowId xmlns:a16="http://schemas.microsoft.com/office/drawing/2014/main" val="1311834113"/>
                  </a:ext>
                </a:extLst>
              </a:tr>
            </a:tbl>
          </a:graphicData>
        </a:graphic>
      </p:graphicFrame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260146" y="185640"/>
            <a:ext cx="597666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ja-JP" dirty="0"/>
              <a:t>■</a:t>
            </a:r>
            <a:r>
              <a:rPr lang="ja-JP" altLang="en-US" dirty="0"/>
              <a:t> アカウント権限の概要</a:t>
            </a:r>
          </a:p>
        </p:txBody>
      </p:sp>
      <p:grpSp>
        <p:nvGrpSpPr>
          <p:cNvPr id="17" name="グループ化 16"/>
          <p:cNvGrpSpPr/>
          <p:nvPr/>
        </p:nvGrpSpPr>
        <p:grpSpPr>
          <a:xfrm>
            <a:off x="1027883" y="3751019"/>
            <a:ext cx="823053" cy="2810436"/>
            <a:chOff x="188873" y="3504768"/>
            <a:chExt cx="833821" cy="2787577"/>
          </a:xfrm>
        </p:grpSpPr>
        <p:sp>
          <p:nvSpPr>
            <p:cNvPr id="16" name="矢印: 下 15"/>
            <p:cNvSpPr/>
            <p:nvPr/>
          </p:nvSpPr>
          <p:spPr>
            <a:xfrm rot="10800000">
              <a:off x="188873" y="3504768"/>
              <a:ext cx="833821" cy="2787577"/>
            </a:xfrm>
            <a:prstGeom prst="down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407904" y="4121275"/>
              <a:ext cx="400110" cy="1931937"/>
            </a:xfrm>
            <a:prstGeom prst="rect">
              <a:avLst/>
            </a:prstGeom>
            <a:noFill/>
          </p:spPr>
          <p:txBody>
            <a:bodyPr vert="eaVert" wrap="square" rtlCol="0" anchor="ctr" anchorCtr="0">
              <a:spAutoFit/>
            </a:bodyPr>
            <a:lstStyle/>
            <a:p>
              <a:pPr algn="ctr"/>
              <a:r>
                <a:rPr lang="ja-JP" altLang="en-US" sz="1400" dirty="0"/>
                <a:t>各アカウント権限範囲</a:t>
              </a:r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2048008" y="3751018"/>
            <a:ext cx="5476320" cy="2787577"/>
            <a:chOff x="1971939" y="3705298"/>
            <a:chExt cx="5476320" cy="2787577"/>
          </a:xfrm>
        </p:grpSpPr>
        <p:graphicFrame>
          <p:nvGraphicFramePr>
            <p:cNvPr id="7" name="図表 6"/>
            <p:cNvGraphicFramePr/>
            <p:nvPr>
              <p:extLst>
                <p:ext uri="{D42A27DB-BD31-4B8C-83A1-F6EECF244321}">
                  <p14:modId xmlns:p14="http://schemas.microsoft.com/office/powerpoint/2010/main" val="2938809062"/>
                </p:ext>
              </p:extLst>
            </p:nvPr>
          </p:nvGraphicFramePr>
          <p:xfrm>
            <a:off x="1971939" y="3705298"/>
            <a:ext cx="5472608" cy="278757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grpSp>
          <p:nvGrpSpPr>
            <p:cNvPr id="13" name="グループ化 12"/>
            <p:cNvGrpSpPr/>
            <p:nvPr/>
          </p:nvGrpSpPr>
          <p:grpSpPr>
            <a:xfrm>
              <a:off x="6568740" y="3825271"/>
              <a:ext cx="708087" cy="437992"/>
              <a:chOff x="6660231" y="3816393"/>
              <a:chExt cx="708087" cy="437992"/>
            </a:xfrm>
          </p:grpSpPr>
          <p:pic>
            <p:nvPicPr>
              <p:cNvPr id="33" name="図 32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60231" y="3816393"/>
                <a:ext cx="437992" cy="437992"/>
              </a:xfrm>
              <a:prstGeom prst="rect">
                <a:avLst/>
              </a:prstGeom>
            </p:spPr>
          </p:pic>
          <p:sp>
            <p:nvSpPr>
              <p:cNvPr id="34" name="Text Box 499"/>
              <p:cNvSpPr txBox="1">
                <a:spLocks noChangeArrowheads="1"/>
              </p:cNvSpPr>
              <p:nvPr/>
            </p:nvSpPr>
            <p:spPr bwMode="auto">
              <a:xfrm>
                <a:off x="6952820" y="3934533"/>
                <a:ext cx="415498" cy="18466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ja-JP" altLang="en-US" sz="600" dirty="0"/>
                  <a:t>管理者</a:t>
                </a:r>
              </a:p>
            </p:txBody>
          </p:sp>
        </p:grpSp>
        <p:grpSp>
          <p:nvGrpSpPr>
            <p:cNvPr id="14" name="グループ化 13"/>
            <p:cNvGrpSpPr/>
            <p:nvPr/>
          </p:nvGrpSpPr>
          <p:grpSpPr>
            <a:xfrm>
              <a:off x="6568740" y="5965643"/>
              <a:ext cx="879519" cy="402469"/>
              <a:chOff x="7605960" y="4831901"/>
              <a:chExt cx="879519" cy="402469"/>
            </a:xfrm>
          </p:grpSpPr>
          <p:pic>
            <p:nvPicPr>
              <p:cNvPr id="10" name="図 9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605960" y="4831901"/>
                <a:ext cx="402469" cy="402469"/>
              </a:xfrm>
              <a:prstGeom prst="rect">
                <a:avLst/>
              </a:prstGeom>
            </p:spPr>
          </p:pic>
          <p:sp>
            <p:nvSpPr>
              <p:cNvPr id="36" name="Text Box 499"/>
              <p:cNvSpPr txBox="1">
                <a:spLocks noChangeArrowheads="1"/>
              </p:cNvSpPr>
              <p:nvPr/>
            </p:nvSpPr>
            <p:spPr bwMode="auto">
              <a:xfrm>
                <a:off x="7884032" y="4973938"/>
                <a:ext cx="601447" cy="18466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ja-JP" altLang="en-US" sz="600" dirty="0"/>
                  <a:t>オペレーター</a:t>
                </a:r>
              </a:p>
            </p:txBody>
          </p:sp>
        </p:grpSp>
        <p:grpSp>
          <p:nvGrpSpPr>
            <p:cNvPr id="39" name="グループ化 38"/>
            <p:cNvGrpSpPr/>
            <p:nvPr/>
          </p:nvGrpSpPr>
          <p:grpSpPr>
            <a:xfrm>
              <a:off x="6568740" y="4537207"/>
              <a:ext cx="708087" cy="437992"/>
              <a:chOff x="6660231" y="3816393"/>
              <a:chExt cx="708087" cy="437992"/>
            </a:xfrm>
          </p:grpSpPr>
          <p:pic>
            <p:nvPicPr>
              <p:cNvPr id="40" name="図 39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60231" y="3816393"/>
                <a:ext cx="437992" cy="437992"/>
              </a:xfrm>
              <a:prstGeom prst="rect">
                <a:avLst/>
              </a:prstGeom>
            </p:spPr>
          </p:pic>
          <p:sp>
            <p:nvSpPr>
              <p:cNvPr id="41" name="Text Box 499"/>
              <p:cNvSpPr txBox="1">
                <a:spLocks noChangeArrowheads="1"/>
              </p:cNvSpPr>
              <p:nvPr/>
            </p:nvSpPr>
            <p:spPr bwMode="auto">
              <a:xfrm>
                <a:off x="6952820" y="3934533"/>
                <a:ext cx="415498" cy="18466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ja-JP" altLang="en-US" sz="600" dirty="0"/>
                  <a:t>管理者</a:t>
                </a:r>
              </a:p>
            </p:txBody>
          </p:sp>
        </p:grpSp>
        <p:grpSp>
          <p:nvGrpSpPr>
            <p:cNvPr id="45" name="グループ化 44"/>
            <p:cNvGrpSpPr/>
            <p:nvPr/>
          </p:nvGrpSpPr>
          <p:grpSpPr>
            <a:xfrm>
              <a:off x="6568740" y="5270234"/>
              <a:ext cx="708087" cy="437992"/>
              <a:chOff x="6660231" y="3816393"/>
              <a:chExt cx="708087" cy="437992"/>
            </a:xfrm>
          </p:grpSpPr>
          <p:pic>
            <p:nvPicPr>
              <p:cNvPr id="46" name="図 45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60231" y="3816393"/>
                <a:ext cx="437992" cy="437992"/>
              </a:xfrm>
              <a:prstGeom prst="rect">
                <a:avLst/>
              </a:prstGeom>
            </p:spPr>
          </p:pic>
          <p:sp>
            <p:nvSpPr>
              <p:cNvPr id="47" name="Text Box 499"/>
              <p:cNvSpPr txBox="1">
                <a:spLocks noChangeArrowheads="1"/>
              </p:cNvSpPr>
              <p:nvPr/>
            </p:nvSpPr>
            <p:spPr bwMode="auto">
              <a:xfrm>
                <a:off x="6952820" y="3934533"/>
                <a:ext cx="415498" cy="18466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ja-JP" altLang="en-US" sz="600" dirty="0"/>
                  <a:t>管理者</a:t>
                </a:r>
              </a:p>
            </p:txBody>
          </p:sp>
        </p:grpSp>
      </p:grpSp>
      <p:sp>
        <p:nvSpPr>
          <p:cNvPr id="26" name="テキスト ボックス 25"/>
          <p:cNvSpPr txBox="1"/>
          <p:nvPr/>
        </p:nvSpPr>
        <p:spPr>
          <a:xfrm>
            <a:off x="959597" y="3702935"/>
            <a:ext cx="9363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>
                <a:solidFill>
                  <a:schemeClr val="accent1">
                    <a:lumMod val="50000"/>
                  </a:schemeClr>
                </a:solidFill>
              </a:rPr>
              <a:t>上位権限</a:t>
            </a:r>
            <a:endParaRPr kumimoji="1" lang="ja-JP" altLang="en-US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9716F-F00E-4AA4-AB38-3EDB244794E0}" type="slidenum">
              <a:rPr lang="en-US" altLang="ja-JP" smtClean="0"/>
              <a:pPr/>
              <a:t>2</a:t>
            </a:fld>
            <a:endParaRPr lang="en-US" altLang="ja-JP"/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458805"/>
              </p:ext>
            </p:extLst>
          </p:nvPr>
        </p:nvGraphicFramePr>
        <p:xfrm>
          <a:off x="683567" y="1830226"/>
          <a:ext cx="7776864" cy="414069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561926148"/>
                    </a:ext>
                  </a:extLst>
                </a:gridCol>
                <a:gridCol w="1575720">
                  <a:extLst>
                    <a:ext uri="{9D8B030D-6E8A-4147-A177-3AD203B41FA5}">
                      <a16:colId xmlns:a16="http://schemas.microsoft.com/office/drawing/2014/main" val="873984553"/>
                    </a:ext>
                  </a:extLst>
                </a:gridCol>
                <a:gridCol w="1522231">
                  <a:extLst>
                    <a:ext uri="{9D8B030D-6E8A-4147-A177-3AD203B41FA5}">
                      <a16:colId xmlns:a16="http://schemas.microsoft.com/office/drawing/2014/main" val="3449842462"/>
                    </a:ext>
                  </a:extLst>
                </a:gridCol>
                <a:gridCol w="2590681">
                  <a:extLst>
                    <a:ext uri="{9D8B030D-6E8A-4147-A177-3AD203B41FA5}">
                      <a16:colId xmlns:a16="http://schemas.microsoft.com/office/drawing/2014/main" val="3370685144"/>
                    </a:ext>
                  </a:extLst>
                </a:gridCol>
              </a:tblGrid>
              <a:tr h="470115">
                <a:tc>
                  <a:txBody>
                    <a:bodyPr/>
                    <a:lstStyle/>
                    <a:p>
                      <a:pPr algn="l"/>
                      <a:endParaRPr kumimoji="1" lang="en-US" altLang="ja-JP" sz="1400" dirty="0"/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システム管理者</a:t>
                      </a:r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マネージャー</a:t>
                      </a:r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スーパーバイザー</a:t>
                      </a:r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1398531709"/>
                  </a:ext>
                </a:extLst>
              </a:tr>
              <a:tr h="566228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業務設定</a:t>
                      </a:r>
                      <a:endParaRPr kumimoji="1" lang="en-US" altLang="ja-JP" sz="1400" dirty="0"/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/>
                        <a:t>△</a:t>
                      </a:r>
                      <a:endParaRPr kumimoji="1" lang="en-US" altLang="ja-JP" sz="1000" dirty="0"/>
                    </a:p>
                    <a:p>
                      <a:pPr algn="l"/>
                      <a:r>
                        <a:rPr kumimoji="1" lang="ja-JP" altLang="en-US" sz="1000" dirty="0"/>
                        <a:t>担当業務（「作業スーパーバイザー」として</a:t>
                      </a:r>
                      <a:endParaRPr kumimoji="1" lang="en-US" altLang="ja-JP" sz="1000" dirty="0"/>
                    </a:p>
                    <a:p>
                      <a:pPr algn="l"/>
                      <a:r>
                        <a:rPr kumimoji="1" lang="ja-JP" altLang="en-US" sz="1000" dirty="0"/>
                        <a:t>登録されている業務）のみ情報の閲覧が</a:t>
                      </a:r>
                      <a:endParaRPr kumimoji="1" lang="en-US" altLang="ja-JP" sz="1000" dirty="0"/>
                    </a:p>
                    <a:p>
                      <a:pPr algn="l"/>
                      <a:r>
                        <a:rPr kumimoji="1" lang="ja-JP" altLang="en-US" sz="1000" dirty="0"/>
                        <a:t>可能。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2640162852"/>
                  </a:ext>
                </a:extLst>
              </a:tr>
              <a:tr h="470115">
                <a:tc>
                  <a:txBody>
                    <a:bodyPr/>
                    <a:lstStyle/>
                    <a:p>
                      <a:r>
                        <a:rPr kumimoji="1" lang="zh-TW" altLang="en-US" sz="1400" dirty="0"/>
                        <a:t>新規業務作成</a:t>
                      </a:r>
                      <a:endParaRPr kumimoji="1" lang="ja-JP" altLang="en-US" sz="1400" dirty="0"/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ja-JP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×</a:t>
                      </a:r>
                      <a:endParaRPr kumimoji="1" lang="ja-JP" altLang="en-US" sz="14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1877417232"/>
                  </a:ext>
                </a:extLst>
              </a:tr>
              <a:tr h="535748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顧客情報カード設定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  <a:endParaRPr kumimoji="1" lang="ja-JP" altLang="en-US" sz="1400" b="1" kern="1200" noProof="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△</a:t>
                      </a:r>
                      <a:endParaRPr kumimoji="1" lang="en-US" altLang="ja-JP" sz="1100" dirty="0"/>
                    </a:p>
                    <a:p>
                      <a:pPr algn="ctr"/>
                      <a:r>
                        <a:rPr kumimoji="1" lang="ja-JP" altLang="en-US" sz="1100" dirty="0"/>
                        <a:t>顧客情報カードの情報の閲覧が可能。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22446015"/>
                  </a:ext>
                </a:extLst>
              </a:tr>
              <a:tr h="535748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新規顧客情報カード作成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ja-JP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×</a:t>
                      </a:r>
                      <a:endParaRPr kumimoji="1" lang="ja-JP" altLang="en-US" sz="14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2517291794"/>
                  </a:ext>
                </a:extLst>
              </a:tr>
              <a:tr h="470115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対応者情報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△</a:t>
                      </a:r>
                      <a:endParaRPr kumimoji="1" lang="en-US" altLang="ja-JP" sz="1100" dirty="0"/>
                    </a:p>
                    <a:p>
                      <a:pPr algn="ctr"/>
                      <a:r>
                        <a:rPr kumimoji="1" lang="ja-JP" altLang="en-US" sz="1100" dirty="0"/>
                        <a:t>対応者情報の閲覧が可能。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2306390491"/>
                  </a:ext>
                </a:extLst>
              </a:tr>
              <a:tr h="470115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リアクション情報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  <a:endParaRPr kumimoji="1" lang="ja-JP" altLang="en-US" sz="1400" b="1" kern="1200" noProof="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△</a:t>
                      </a:r>
                      <a:endParaRPr kumimoji="1" lang="en-US" altLang="ja-JP" sz="1100" dirty="0"/>
                    </a:p>
                    <a:p>
                      <a:pPr algn="ctr"/>
                      <a:r>
                        <a:rPr kumimoji="1" lang="ja-JP" altLang="en-US" sz="1100" dirty="0"/>
                        <a:t>リアクション情報の閲覧が可能。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3584158730"/>
                  </a:ext>
                </a:extLst>
              </a:tr>
              <a:tr h="470115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次アクション情報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  <a:endParaRPr kumimoji="1" lang="ja-JP" altLang="en-US" sz="1400" b="1" kern="1200" noProof="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△</a:t>
                      </a:r>
                      <a:endParaRPr kumimoji="1" lang="en-US" altLang="ja-JP" sz="1100" dirty="0"/>
                    </a:p>
                    <a:p>
                      <a:pPr algn="ctr"/>
                      <a:r>
                        <a:rPr kumimoji="1" lang="ja-JP" altLang="en-US" sz="1100" dirty="0"/>
                        <a:t>次アクション情報の閲覧が可能。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3238991036"/>
                  </a:ext>
                </a:extLst>
              </a:tr>
            </a:tbl>
          </a:graphicData>
        </a:graphic>
      </p:graphicFrame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60146" y="185640"/>
            <a:ext cx="597666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ja-JP" dirty="0"/>
              <a:t>■</a:t>
            </a:r>
            <a:r>
              <a:rPr lang="ja-JP" altLang="en-US" dirty="0"/>
              <a:t> 業務管理：業務の新規作成や管理などが行えます。</a:t>
            </a:r>
          </a:p>
        </p:txBody>
      </p:sp>
      <p:grpSp>
        <p:nvGrpSpPr>
          <p:cNvPr id="14" name="グループ化 13"/>
          <p:cNvGrpSpPr/>
          <p:nvPr/>
        </p:nvGrpSpPr>
        <p:grpSpPr>
          <a:xfrm>
            <a:off x="450292" y="798730"/>
            <a:ext cx="6904700" cy="476053"/>
            <a:chOff x="467544" y="1228947"/>
            <a:chExt cx="6904700" cy="476053"/>
          </a:xfrm>
        </p:grpSpPr>
        <p:pic>
          <p:nvPicPr>
            <p:cNvPr id="6" name="図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3567" y="1308283"/>
              <a:ext cx="6688677" cy="333392"/>
            </a:xfrm>
            <a:prstGeom prst="rect">
              <a:avLst/>
            </a:prstGeom>
          </p:spPr>
        </p:pic>
        <p:sp>
          <p:nvSpPr>
            <p:cNvPr id="8" name="楕円 7"/>
            <p:cNvSpPr/>
            <p:nvPr/>
          </p:nvSpPr>
          <p:spPr>
            <a:xfrm>
              <a:off x="467544" y="1228947"/>
              <a:ext cx="1129268" cy="476053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" name="テキスト ボックス 8"/>
          <p:cNvSpPr txBox="1"/>
          <p:nvPr/>
        </p:nvSpPr>
        <p:spPr>
          <a:xfrm>
            <a:off x="681440" y="1539923"/>
            <a:ext cx="4466624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050" b="1" dirty="0">
                <a:latin typeface="+mn-ea"/>
                <a:ea typeface="+mn-ea"/>
              </a:rPr>
              <a:t>〇 ： 全機能利用可能　　</a:t>
            </a:r>
            <a:r>
              <a:rPr lang="ja-JP" altLang="en-US" sz="1050" b="1" dirty="0">
                <a:latin typeface="+mn-ea"/>
                <a:ea typeface="+mn-ea"/>
              </a:rPr>
              <a:t>△ ： 一部機能利用可能　　</a:t>
            </a:r>
            <a:r>
              <a:rPr lang="en-US" altLang="ja-JP" sz="1050" b="1" dirty="0">
                <a:latin typeface="+mn-ea"/>
                <a:ea typeface="+mn-ea"/>
              </a:rPr>
              <a:t>×</a:t>
            </a:r>
            <a:r>
              <a:rPr lang="ja-JP" altLang="en-US" sz="1050" b="1" dirty="0">
                <a:latin typeface="+mn-ea"/>
                <a:ea typeface="+mn-ea"/>
              </a:rPr>
              <a:t> ： 機能利用不可</a:t>
            </a:r>
            <a:endParaRPr kumimoji="1" lang="en-US" altLang="ja-JP" sz="1050" b="1" dirty="0">
              <a:latin typeface="+mn-ea"/>
              <a:ea typeface="+mn-ea"/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>
            <a:off x="674042" y="1850171"/>
            <a:ext cx="2088233" cy="42744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681440" y="2024635"/>
            <a:ext cx="612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</a:rPr>
              <a:t>項目</a:t>
            </a:r>
            <a:endParaRPr kumimoji="1" lang="en-US" altLang="ja-JP" sz="1200" b="1" dirty="0">
              <a:solidFill>
                <a:schemeClr val="bg1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908211" y="1843163"/>
            <a:ext cx="8646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</a:rPr>
              <a:t>管理者</a:t>
            </a:r>
            <a:endParaRPr kumimoji="1" lang="en-US" altLang="ja-JP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416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9716F-F00E-4AA4-AB38-3EDB244794E0}" type="slidenum">
              <a:rPr lang="en-US" altLang="ja-JP" smtClean="0"/>
              <a:pPr/>
              <a:t>3</a:t>
            </a:fld>
            <a:endParaRPr lang="en-US" altLang="ja-JP"/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3304543"/>
              </p:ext>
            </p:extLst>
          </p:nvPr>
        </p:nvGraphicFramePr>
        <p:xfrm>
          <a:off x="683567" y="1844824"/>
          <a:ext cx="7776864" cy="389094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561926148"/>
                    </a:ext>
                  </a:extLst>
                </a:gridCol>
                <a:gridCol w="1575720">
                  <a:extLst>
                    <a:ext uri="{9D8B030D-6E8A-4147-A177-3AD203B41FA5}">
                      <a16:colId xmlns:a16="http://schemas.microsoft.com/office/drawing/2014/main" val="873984553"/>
                    </a:ext>
                  </a:extLst>
                </a:gridCol>
                <a:gridCol w="1522231">
                  <a:extLst>
                    <a:ext uri="{9D8B030D-6E8A-4147-A177-3AD203B41FA5}">
                      <a16:colId xmlns:a16="http://schemas.microsoft.com/office/drawing/2014/main" val="3449842462"/>
                    </a:ext>
                  </a:extLst>
                </a:gridCol>
                <a:gridCol w="2590681">
                  <a:extLst>
                    <a:ext uri="{9D8B030D-6E8A-4147-A177-3AD203B41FA5}">
                      <a16:colId xmlns:a16="http://schemas.microsoft.com/office/drawing/2014/main" val="3370685144"/>
                    </a:ext>
                  </a:extLst>
                </a:gridCol>
              </a:tblGrid>
              <a:tr h="470115">
                <a:tc>
                  <a:txBody>
                    <a:bodyPr/>
                    <a:lstStyle/>
                    <a:p>
                      <a:pPr algn="l"/>
                      <a:endParaRPr kumimoji="1" lang="en-US" altLang="ja-JP" sz="1400" dirty="0"/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システム管理者</a:t>
                      </a:r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マネージャー</a:t>
                      </a:r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スーパーバイザー</a:t>
                      </a:r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1398531709"/>
                  </a:ext>
                </a:extLst>
              </a:tr>
              <a:tr h="871028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顧客情報</a:t>
                      </a:r>
                      <a:endParaRPr kumimoji="1" lang="en-US" altLang="ja-JP" sz="1400" dirty="0"/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/>
                        <a:t>△</a:t>
                      </a:r>
                      <a:endParaRPr kumimoji="1" lang="en-US" altLang="ja-JP" sz="1000" dirty="0"/>
                    </a:p>
                    <a:p>
                      <a:pPr algn="l"/>
                      <a:r>
                        <a:rPr kumimoji="1" lang="ja-JP" altLang="en-US" sz="1000" dirty="0"/>
                        <a:t>顧客情報検索・ダウンロード／顧客情報照会（編集・削除・一覧・メール配信履歴）／対応記録一覧（新規作成・編集・削除・一覧・顧客情報照会）／再架電検索 が可能。</a:t>
                      </a:r>
                      <a:endParaRPr kumimoji="1" lang="en-US" altLang="ja-JP" sz="1000" dirty="0"/>
                    </a:p>
                    <a:p>
                      <a:pPr algn="l"/>
                      <a:r>
                        <a:rPr kumimoji="1" lang="ja-JP" altLang="en-US" sz="1000" dirty="0"/>
                        <a:t>（担当業務のみ）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2640162852"/>
                  </a:ext>
                </a:extLst>
              </a:tr>
              <a:tr h="470115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顧客情報インポート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ja-JP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×</a:t>
                      </a:r>
                      <a:endParaRPr kumimoji="1" lang="ja-JP" altLang="en-US" sz="14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1877417232"/>
                  </a:ext>
                </a:extLst>
              </a:tr>
              <a:tr h="535748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架電禁止インポート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ja-JP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×</a:t>
                      </a:r>
                      <a:endParaRPr kumimoji="1" lang="ja-JP" altLang="en-US" sz="14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22446015"/>
                  </a:ext>
                </a:extLst>
              </a:tr>
              <a:tr h="611948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発信リスト一覧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/>
                        <a:t>△</a:t>
                      </a:r>
                      <a:endParaRPr kumimoji="1" lang="en-US" altLang="ja-JP" sz="1100" b="0" dirty="0"/>
                    </a:p>
                    <a:p>
                      <a:pPr algn="l"/>
                      <a:r>
                        <a:rPr kumimoji="1" lang="ja-JP" altLang="en-US" sz="1100" b="0" dirty="0"/>
                        <a:t>リストの新規作成・削除、リストの</a:t>
                      </a:r>
                      <a:r>
                        <a:rPr kumimoji="1" lang="en-US" altLang="ja-JP" sz="1100" b="0" dirty="0"/>
                        <a:t>ON</a:t>
                      </a:r>
                      <a:r>
                        <a:rPr kumimoji="1" lang="ja-JP" altLang="en-US" sz="1100" b="0" dirty="0"/>
                        <a:t>／</a:t>
                      </a:r>
                      <a:r>
                        <a:rPr kumimoji="1" lang="en-US" altLang="ja-JP" sz="1100" b="0" dirty="0"/>
                        <a:t>OFF</a:t>
                      </a:r>
                      <a:r>
                        <a:rPr kumimoji="1" lang="ja-JP" altLang="en-US" sz="1100" b="0" dirty="0" err="1"/>
                        <a:t>、</a:t>
                      </a:r>
                      <a:r>
                        <a:rPr kumimoji="1" lang="ja-JP" altLang="en-US" sz="1100" b="0" dirty="0"/>
                        <a:t>再リスト化が可能。</a:t>
                      </a:r>
                      <a:endParaRPr kumimoji="1" lang="en-US" altLang="ja-JP" sz="1100" b="0" dirty="0"/>
                    </a:p>
                    <a:p>
                      <a:pPr algn="l"/>
                      <a:r>
                        <a:rPr kumimoji="1" lang="ja-JP" altLang="en-US" sz="1100" b="0" dirty="0"/>
                        <a:t>（担当業務のみ）</a:t>
                      </a:r>
                      <a:endParaRPr kumimoji="1" lang="ja-JP" altLang="en-US" sz="1100" b="0" dirty="0">
                        <a:latin typeface="+mn-ea"/>
                        <a:ea typeface="+mn-ea"/>
                      </a:endParaRP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2517291794"/>
                  </a:ext>
                </a:extLst>
              </a:tr>
              <a:tr h="470115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メール配信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△</a:t>
                      </a:r>
                      <a:endParaRPr kumimoji="1" lang="en-US" altLang="ja-JP" sz="1100" dirty="0"/>
                    </a:p>
                    <a:p>
                      <a:pPr algn="l"/>
                      <a:r>
                        <a:rPr kumimoji="1" lang="ja-JP" altLang="en-US" sz="1100" dirty="0"/>
                        <a:t>配信履歴の閲覧が可能。</a:t>
                      </a:r>
                      <a:endParaRPr kumimoji="1" lang="en-US" altLang="ja-JP" sz="1100" dirty="0"/>
                    </a:p>
                    <a:p>
                      <a:pPr algn="l"/>
                      <a:r>
                        <a:rPr kumimoji="1" lang="ja-JP" altLang="en-US" sz="1100" b="0" dirty="0"/>
                        <a:t>（担当業務のみ）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2306390491"/>
                  </a:ext>
                </a:extLst>
              </a:tr>
            </a:tbl>
          </a:graphicData>
        </a:graphic>
      </p:graphicFrame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60146" y="185640"/>
            <a:ext cx="65441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ja-JP" dirty="0"/>
              <a:t>■</a:t>
            </a:r>
            <a:r>
              <a:rPr lang="ja-JP" altLang="en-US" dirty="0"/>
              <a:t> 顧客情報管理：顧客情報の検索やリスト管理などが行えます。</a:t>
            </a:r>
          </a:p>
        </p:txBody>
      </p:sp>
      <p:grpSp>
        <p:nvGrpSpPr>
          <p:cNvPr id="14" name="グループ化 13"/>
          <p:cNvGrpSpPr/>
          <p:nvPr/>
        </p:nvGrpSpPr>
        <p:grpSpPr>
          <a:xfrm>
            <a:off x="666315" y="798730"/>
            <a:ext cx="6688677" cy="476053"/>
            <a:chOff x="683567" y="1228947"/>
            <a:chExt cx="6688677" cy="476053"/>
          </a:xfrm>
        </p:grpSpPr>
        <p:pic>
          <p:nvPicPr>
            <p:cNvPr id="6" name="図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3567" y="1308283"/>
              <a:ext cx="6688677" cy="333392"/>
            </a:xfrm>
            <a:prstGeom prst="rect">
              <a:avLst/>
            </a:prstGeom>
          </p:spPr>
        </p:pic>
        <p:sp>
          <p:nvSpPr>
            <p:cNvPr id="8" name="楕円 7"/>
            <p:cNvSpPr/>
            <p:nvPr/>
          </p:nvSpPr>
          <p:spPr>
            <a:xfrm>
              <a:off x="1458404" y="1228947"/>
              <a:ext cx="1297160" cy="476053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" name="テキスト ボックス 8"/>
          <p:cNvSpPr txBox="1"/>
          <p:nvPr/>
        </p:nvSpPr>
        <p:spPr>
          <a:xfrm>
            <a:off x="681440" y="1539923"/>
            <a:ext cx="4466624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050" b="1" dirty="0">
                <a:latin typeface="+mn-ea"/>
                <a:ea typeface="+mn-ea"/>
              </a:rPr>
              <a:t>〇 ： 全機能利用可能　　</a:t>
            </a:r>
            <a:r>
              <a:rPr lang="ja-JP" altLang="en-US" sz="1050" b="1" dirty="0">
                <a:latin typeface="+mn-ea"/>
                <a:ea typeface="+mn-ea"/>
              </a:rPr>
              <a:t>△ ： 一部機能利用可能　　</a:t>
            </a:r>
            <a:r>
              <a:rPr lang="en-US" altLang="ja-JP" sz="1050" b="1" dirty="0">
                <a:latin typeface="+mn-ea"/>
                <a:ea typeface="+mn-ea"/>
              </a:rPr>
              <a:t>×</a:t>
            </a:r>
            <a:r>
              <a:rPr lang="ja-JP" altLang="en-US" sz="1050" b="1" dirty="0">
                <a:latin typeface="+mn-ea"/>
                <a:ea typeface="+mn-ea"/>
              </a:rPr>
              <a:t> ： 機能利用不可</a:t>
            </a:r>
            <a:endParaRPr kumimoji="1" lang="en-US" altLang="ja-JP" sz="1050" b="1" dirty="0">
              <a:latin typeface="+mn-ea"/>
              <a:ea typeface="+mn-ea"/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>
            <a:off x="674042" y="1850171"/>
            <a:ext cx="2088233" cy="42744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681440" y="2024635"/>
            <a:ext cx="612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</a:rPr>
              <a:t>項目</a:t>
            </a:r>
            <a:endParaRPr kumimoji="1" lang="en-US" altLang="ja-JP" sz="1200" b="1" dirty="0">
              <a:solidFill>
                <a:schemeClr val="bg1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908211" y="1843163"/>
            <a:ext cx="8646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</a:rPr>
              <a:t>管理者</a:t>
            </a:r>
            <a:endParaRPr kumimoji="1" lang="en-US" altLang="ja-JP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356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9716F-F00E-4AA4-AB38-3EDB244794E0}" type="slidenum">
              <a:rPr lang="en-US" altLang="ja-JP" smtClean="0"/>
              <a:pPr/>
              <a:t>4</a:t>
            </a:fld>
            <a:endParaRPr lang="en-US" altLang="ja-JP"/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6216847"/>
              </p:ext>
            </p:extLst>
          </p:nvPr>
        </p:nvGraphicFramePr>
        <p:xfrm>
          <a:off x="683567" y="1844824"/>
          <a:ext cx="7776864" cy="331431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561926148"/>
                    </a:ext>
                  </a:extLst>
                </a:gridCol>
                <a:gridCol w="1575720">
                  <a:extLst>
                    <a:ext uri="{9D8B030D-6E8A-4147-A177-3AD203B41FA5}">
                      <a16:colId xmlns:a16="http://schemas.microsoft.com/office/drawing/2014/main" val="873984553"/>
                    </a:ext>
                  </a:extLst>
                </a:gridCol>
                <a:gridCol w="1522231">
                  <a:extLst>
                    <a:ext uri="{9D8B030D-6E8A-4147-A177-3AD203B41FA5}">
                      <a16:colId xmlns:a16="http://schemas.microsoft.com/office/drawing/2014/main" val="3449842462"/>
                    </a:ext>
                  </a:extLst>
                </a:gridCol>
                <a:gridCol w="2590681">
                  <a:extLst>
                    <a:ext uri="{9D8B030D-6E8A-4147-A177-3AD203B41FA5}">
                      <a16:colId xmlns:a16="http://schemas.microsoft.com/office/drawing/2014/main" val="3370685144"/>
                    </a:ext>
                  </a:extLst>
                </a:gridCol>
              </a:tblGrid>
              <a:tr h="470115">
                <a:tc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システム管理者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マネージャー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スーパーバイザー</a:t>
                      </a: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1398531709"/>
                  </a:ext>
                </a:extLst>
              </a:tr>
              <a:tr h="610005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オペレーター</a:t>
                      </a: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△</a:t>
                      </a:r>
                      <a:endParaRPr kumimoji="1" lang="en-US" altLang="ja-JP" sz="1100" dirty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オペレーター情報の閲覧が可能。</a:t>
                      </a: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2640162852"/>
                  </a:ext>
                </a:extLst>
              </a:tr>
              <a:tr h="470115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管理者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ja-JP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×</a:t>
                      </a:r>
                      <a:endParaRPr kumimoji="1" lang="ja-JP" altLang="en-US" sz="14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1877417232"/>
                  </a:ext>
                </a:extLst>
              </a:tr>
              <a:tr h="682013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作業グループ（</a:t>
                      </a:r>
                      <a:r>
                        <a:rPr kumimoji="1" lang="en-US" altLang="ja-JP" sz="1400" dirty="0">
                          <a:latin typeface="+mn-ea"/>
                          <a:ea typeface="+mn-ea"/>
                        </a:rPr>
                        <a:t>ACD</a:t>
                      </a:r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△</a:t>
                      </a:r>
                      <a:endParaRPr kumimoji="1" lang="en-US" altLang="ja-JP" sz="110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ACD</a:t>
                      </a:r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情報の閲覧、所属メンバーの削除</a:t>
                      </a:r>
                      <a:endParaRPr kumimoji="1" lang="en-US" altLang="ja-JP" sz="110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が可能。</a:t>
                      </a: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22446015"/>
                  </a:ext>
                </a:extLst>
              </a:tr>
              <a:tr h="611948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オフィスレイアウト設定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+mn-ea"/>
                          <a:ea typeface="+mn-ea"/>
                        </a:rPr>
                        <a:t>×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2517291794"/>
                  </a:ext>
                </a:extLst>
              </a:tr>
              <a:tr h="470115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ログイン情報編集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2306390491"/>
                  </a:ext>
                </a:extLst>
              </a:tr>
            </a:tbl>
          </a:graphicData>
        </a:graphic>
      </p:graphicFrame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60146" y="185640"/>
            <a:ext cx="888385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ja-JP" dirty="0"/>
              <a:t>■</a:t>
            </a:r>
            <a:r>
              <a:rPr lang="ja-JP" altLang="en-US" dirty="0"/>
              <a:t> アカウント設定：各種アカウントの管理や作成などが行えます。</a:t>
            </a:r>
          </a:p>
        </p:txBody>
      </p:sp>
      <p:grpSp>
        <p:nvGrpSpPr>
          <p:cNvPr id="14" name="グループ化 13"/>
          <p:cNvGrpSpPr/>
          <p:nvPr/>
        </p:nvGrpSpPr>
        <p:grpSpPr>
          <a:xfrm>
            <a:off x="666315" y="798730"/>
            <a:ext cx="6688677" cy="476053"/>
            <a:chOff x="683567" y="1228947"/>
            <a:chExt cx="6688677" cy="476053"/>
          </a:xfrm>
        </p:grpSpPr>
        <p:pic>
          <p:nvPicPr>
            <p:cNvPr id="6" name="図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3567" y="1308283"/>
              <a:ext cx="6688677" cy="333392"/>
            </a:xfrm>
            <a:prstGeom prst="rect">
              <a:avLst/>
            </a:prstGeom>
          </p:spPr>
        </p:pic>
        <p:sp>
          <p:nvSpPr>
            <p:cNvPr id="8" name="楕円 7"/>
            <p:cNvSpPr/>
            <p:nvPr/>
          </p:nvSpPr>
          <p:spPr>
            <a:xfrm>
              <a:off x="2609516" y="1228947"/>
              <a:ext cx="1297160" cy="476053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" name="テキスト ボックス 8"/>
          <p:cNvSpPr txBox="1"/>
          <p:nvPr/>
        </p:nvSpPr>
        <p:spPr>
          <a:xfrm>
            <a:off x="681440" y="1539923"/>
            <a:ext cx="4466624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050" b="1" dirty="0">
                <a:latin typeface="+mn-ea"/>
                <a:ea typeface="+mn-ea"/>
              </a:rPr>
              <a:t>〇 ： 全機能利用可能　　</a:t>
            </a:r>
            <a:r>
              <a:rPr lang="ja-JP" altLang="en-US" sz="1050" b="1" dirty="0">
                <a:latin typeface="+mn-ea"/>
                <a:ea typeface="+mn-ea"/>
              </a:rPr>
              <a:t>△ ： 一部機能利用可能　　</a:t>
            </a:r>
            <a:r>
              <a:rPr lang="en-US" altLang="ja-JP" sz="1050" b="1" dirty="0">
                <a:latin typeface="+mn-ea"/>
                <a:ea typeface="+mn-ea"/>
              </a:rPr>
              <a:t>×</a:t>
            </a:r>
            <a:r>
              <a:rPr lang="ja-JP" altLang="en-US" sz="1050" b="1" dirty="0">
                <a:latin typeface="+mn-ea"/>
                <a:ea typeface="+mn-ea"/>
              </a:rPr>
              <a:t> ： 機能利用不可</a:t>
            </a:r>
            <a:endParaRPr kumimoji="1" lang="en-US" altLang="ja-JP" sz="1050" b="1" dirty="0">
              <a:latin typeface="+mn-ea"/>
              <a:ea typeface="+mn-ea"/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>
            <a:off x="674042" y="1850171"/>
            <a:ext cx="2088233" cy="42744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681440" y="2024635"/>
            <a:ext cx="612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</a:rPr>
              <a:t>項目</a:t>
            </a:r>
            <a:endParaRPr kumimoji="1" lang="en-US" altLang="ja-JP" sz="1200" b="1" dirty="0">
              <a:solidFill>
                <a:schemeClr val="bg1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908211" y="1843163"/>
            <a:ext cx="8646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</a:rPr>
              <a:t>管理者</a:t>
            </a:r>
            <a:endParaRPr kumimoji="1" lang="en-US" altLang="ja-JP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525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9716F-F00E-4AA4-AB38-3EDB244794E0}" type="slidenum">
              <a:rPr lang="en-US" altLang="ja-JP" smtClean="0"/>
              <a:pPr/>
              <a:t>5</a:t>
            </a:fld>
            <a:endParaRPr lang="en-US" altLang="ja-JP"/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7868068"/>
              </p:ext>
            </p:extLst>
          </p:nvPr>
        </p:nvGraphicFramePr>
        <p:xfrm>
          <a:off x="683567" y="1913832"/>
          <a:ext cx="7776864" cy="407348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561926148"/>
                    </a:ext>
                  </a:extLst>
                </a:gridCol>
                <a:gridCol w="1575720">
                  <a:extLst>
                    <a:ext uri="{9D8B030D-6E8A-4147-A177-3AD203B41FA5}">
                      <a16:colId xmlns:a16="http://schemas.microsoft.com/office/drawing/2014/main" val="873984553"/>
                    </a:ext>
                  </a:extLst>
                </a:gridCol>
                <a:gridCol w="1522231">
                  <a:extLst>
                    <a:ext uri="{9D8B030D-6E8A-4147-A177-3AD203B41FA5}">
                      <a16:colId xmlns:a16="http://schemas.microsoft.com/office/drawing/2014/main" val="3449842462"/>
                    </a:ext>
                  </a:extLst>
                </a:gridCol>
                <a:gridCol w="2590681">
                  <a:extLst>
                    <a:ext uri="{9D8B030D-6E8A-4147-A177-3AD203B41FA5}">
                      <a16:colId xmlns:a16="http://schemas.microsoft.com/office/drawing/2014/main" val="3370685144"/>
                    </a:ext>
                  </a:extLst>
                </a:gridCol>
              </a:tblGrid>
              <a:tr h="576923">
                <a:tc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システム管理者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マネージャー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スーパーバイザー</a:t>
                      </a: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1398531709"/>
                  </a:ext>
                </a:extLst>
              </a:tr>
              <a:tr h="576923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作業グループ（</a:t>
                      </a:r>
                      <a:r>
                        <a:rPr kumimoji="1" lang="en-US" altLang="ja-JP" sz="1400" dirty="0">
                          <a:latin typeface="+mn-ea"/>
                          <a:ea typeface="+mn-ea"/>
                        </a:rPr>
                        <a:t>ACD</a:t>
                      </a:r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）</a:t>
                      </a: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レポート</a:t>
                      </a: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2640162852"/>
                  </a:ext>
                </a:extLst>
              </a:tr>
              <a:tr h="576923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作業グループ（</a:t>
                      </a:r>
                      <a:r>
                        <a:rPr kumimoji="1" lang="en-US" altLang="ja-JP" sz="1400" dirty="0">
                          <a:latin typeface="+mn-ea"/>
                          <a:ea typeface="+mn-ea"/>
                        </a:rPr>
                        <a:t>ACD</a:t>
                      </a:r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）</a:t>
                      </a: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レポート詳細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1877417232"/>
                  </a:ext>
                </a:extLst>
              </a:tr>
              <a:tr h="576923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作業グループ（</a:t>
                      </a:r>
                      <a:r>
                        <a:rPr kumimoji="1" lang="en-US" altLang="ja-JP" sz="1400" dirty="0">
                          <a:latin typeface="+mn-ea"/>
                          <a:ea typeface="+mn-ea"/>
                        </a:rPr>
                        <a:t>ACD</a:t>
                      </a:r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）</a:t>
                      </a: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履歴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  <a:endParaRPr kumimoji="1" lang="ja-JP" altLang="en-US" sz="1400" b="1" kern="1200" noProof="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22446015"/>
                  </a:ext>
                </a:extLst>
              </a:tr>
              <a:tr h="576923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オペレーターレポート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2517291794"/>
                  </a:ext>
                </a:extLst>
              </a:tr>
              <a:tr h="611948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顧客情報レポート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△</a:t>
                      </a:r>
                      <a:endParaRPr kumimoji="1" lang="en-US" altLang="ja-JP" sz="11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レポート出力、閲覧、</a:t>
                      </a:r>
                      <a:r>
                        <a:rPr kumimoji="1" lang="en-US" altLang="ja-JP" sz="1100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csv</a:t>
                      </a: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ダウンロードが可能。（担当業務のみ）</a:t>
                      </a: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2306390491"/>
                  </a:ext>
                </a:extLst>
              </a:tr>
              <a:tr h="576923">
                <a:tc>
                  <a:txBody>
                    <a:bodyPr/>
                    <a:lstStyle/>
                    <a:p>
                      <a:r>
                        <a:rPr kumimoji="1" lang="zh-CN" altLang="en-US" sz="1400" dirty="0">
                          <a:latin typeface="+mn-ea"/>
                          <a:ea typeface="+mn-ea"/>
                        </a:rPr>
                        <a:t>発着信履歴一覧</a:t>
                      </a:r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△</a:t>
                      </a:r>
                      <a:endParaRPr kumimoji="1" lang="en-US" altLang="ja-JP" sz="11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担当業務の履歴のみ閲覧可能。</a:t>
                      </a: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1747998046"/>
                  </a:ext>
                </a:extLst>
              </a:tr>
            </a:tbl>
          </a:graphicData>
        </a:graphic>
      </p:graphicFrame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60146" y="185640"/>
            <a:ext cx="888385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ja-JP" dirty="0"/>
              <a:t>■</a:t>
            </a:r>
            <a:r>
              <a:rPr lang="ja-JP" altLang="en-US" dirty="0"/>
              <a:t>レポート・履歴：各種レポートや発着信履歴などの作成やダウンロードができます。</a:t>
            </a:r>
          </a:p>
        </p:txBody>
      </p:sp>
      <p:grpSp>
        <p:nvGrpSpPr>
          <p:cNvPr id="14" name="グループ化 13"/>
          <p:cNvGrpSpPr/>
          <p:nvPr/>
        </p:nvGrpSpPr>
        <p:grpSpPr>
          <a:xfrm>
            <a:off x="666315" y="790104"/>
            <a:ext cx="6688677" cy="476053"/>
            <a:chOff x="683567" y="1220321"/>
            <a:chExt cx="6688677" cy="476053"/>
          </a:xfrm>
        </p:grpSpPr>
        <p:pic>
          <p:nvPicPr>
            <p:cNvPr id="6" name="図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3567" y="1308283"/>
              <a:ext cx="6688677" cy="333392"/>
            </a:xfrm>
            <a:prstGeom prst="rect">
              <a:avLst/>
            </a:prstGeom>
          </p:spPr>
        </p:pic>
        <p:sp>
          <p:nvSpPr>
            <p:cNvPr id="8" name="楕円 7"/>
            <p:cNvSpPr/>
            <p:nvPr/>
          </p:nvSpPr>
          <p:spPr>
            <a:xfrm>
              <a:off x="3796148" y="1220321"/>
              <a:ext cx="1297160" cy="476053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" name="テキスト ボックス 8"/>
          <p:cNvSpPr txBox="1"/>
          <p:nvPr/>
        </p:nvSpPr>
        <p:spPr>
          <a:xfrm>
            <a:off x="707318" y="1617557"/>
            <a:ext cx="4466624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050" b="1" dirty="0">
                <a:latin typeface="+mn-ea"/>
                <a:ea typeface="+mn-ea"/>
              </a:rPr>
              <a:t>〇 ： 全機能利用可能　　</a:t>
            </a:r>
            <a:r>
              <a:rPr lang="ja-JP" altLang="en-US" sz="1050" b="1" dirty="0">
                <a:latin typeface="+mn-ea"/>
                <a:ea typeface="+mn-ea"/>
              </a:rPr>
              <a:t>△ ： 一部機能利用可能　　</a:t>
            </a:r>
            <a:r>
              <a:rPr lang="en-US" altLang="ja-JP" sz="1050" b="1" dirty="0">
                <a:latin typeface="+mn-ea"/>
                <a:ea typeface="+mn-ea"/>
              </a:rPr>
              <a:t>×</a:t>
            </a:r>
            <a:r>
              <a:rPr lang="ja-JP" altLang="en-US" sz="1050" b="1" dirty="0">
                <a:latin typeface="+mn-ea"/>
                <a:ea typeface="+mn-ea"/>
              </a:rPr>
              <a:t> ： 機能利用不可</a:t>
            </a:r>
            <a:endParaRPr kumimoji="1" lang="en-US" altLang="ja-JP" sz="1050" b="1" dirty="0">
              <a:latin typeface="+mn-ea"/>
              <a:ea typeface="+mn-ea"/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>
            <a:off x="681440" y="1913832"/>
            <a:ext cx="2080835" cy="51905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690066" y="2179904"/>
            <a:ext cx="612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</a:rPr>
              <a:t>項目</a:t>
            </a:r>
            <a:endParaRPr kumimoji="1" lang="en-US" altLang="ja-JP" sz="1200" b="1" dirty="0">
              <a:solidFill>
                <a:schemeClr val="bg1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908211" y="1929424"/>
            <a:ext cx="8646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</a:rPr>
              <a:t>管理者</a:t>
            </a:r>
            <a:endParaRPr kumimoji="1" lang="en-US" altLang="ja-JP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62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9716F-F00E-4AA4-AB38-3EDB244794E0}" type="slidenum">
              <a:rPr lang="en-US" altLang="ja-JP" smtClean="0"/>
              <a:pPr/>
              <a:t>6</a:t>
            </a:fld>
            <a:endParaRPr lang="en-US" altLang="ja-JP"/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005154"/>
              </p:ext>
            </p:extLst>
          </p:nvPr>
        </p:nvGraphicFramePr>
        <p:xfrm>
          <a:off x="683567" y="1913832"/>
          <a:ext cx="7776864" cy="115384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561926148"/>
                    </a:ext>
                  </a:extLst>
                </a:gridCol>
                <a:gridCol w="1575720">
                  <a:extLst>
                    <a:ext uri="{9D8B030D-6E8A-4147-A177-3AD203B41FA5}">
                      <a16:colId xmlns:a16="http://schemas.microsoft.com/office/drawing/2014/main" val="873984553"/>
                    </a:ext>
                  </a:extLst>
                </a:gridCol>
                <a:gridCol w="1522231">
                  <a:extLst>
                    <a:ext uri="{9D8B030D-6E8A-4147-A177-3AD203B41FA5}">
                      <a16:colId xmlns:a16="http://schemas.microsoft.com/office/drawing/2014/main" val="3449842462"/>
                    </a:ext>
                  </a:extLst>
                </a:gridCol>
                <a:gridCol w="2590681">
                  <a:extLst>
                    <a:ext uri="{9D8B030D-6E8A-4147-A177-3AD203B41FA5}">
                      <a16:colId xmlns:a16="http://schemas.microsoft.com/office/drawing/2014/main" val="3370685144"/>
                    </a:ext>
                  </a:extLst>
                </a:gridCol>
              </a:tblGrid>
              <a:tr h="576923">
                <a:tc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システム管理者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マネージャー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スーパーバイザー</a:t>
                      </a: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1398531709"/>
                  </a:ext>
                </a:extLst>
              </a:tr>
              <a:tr h="576923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リアルタイムモニタ</a:t>
                      </a: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2640162852"/>
                  </a:ext>
                </a:extLst>
              </a:tr>
            </a:tbl>
          </a:graphicData>
        </a:graphic>
      </p:graphicFrame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60146" y="185640"/>
            <a:ext cx="888385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ja-JP" dirty="0"/>
              <a:t>■</a:t>
            </a:r>
            <a:r>
              <a:rPr lang="ja-JP" altLang="en-US" dirty="0"/>
              <a:t>リアルタイムモニタ：モニタリングやささやきを行うことができます。</a:t>
            </a:r>
          </a:p>
        </p:txBody>
      </p:sp>
      <p:grpSp>
        <p:nvGrpSpPr>
          <p:cNvPr id="14" name="グループ化 13"/>
          <p:cNvGrpSpPr/>
          <p:nvPr/>
        </p:nvGrpSpPr>
        <p:grpSpPr>
          <a:xfrm>
            <a:off x="666315" y="790104"/>
            <a:ext cx="6688677" cy="476053"/>
            <a:chOff x="683567" y="1220321"/>
            <a:chExt cx="6688677" cy="476053"/>
          </a:xfrm>
        </p:grpSpPr>
        <p:pic>
          <p:nvPicPr>
            <p:cNvPr id="6" name="図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3567" y="1308283"/>
              <a:ext cx="6688677" cy="333392"/>
            </a:xfrm>
            <a:prstGeom prst="rect">
              <a:avLst/>
            </a:prstGeom>
          </p:spPr>
        </p:pic>
        <p:sp>
          <p:nvSpPr>
            <p:cNvPr id="8" name="楕円 7"/>
            <p:cNvSpPr/>
            <p:nvPr/>
          </p:nvSpPr>
          <p:spPr>
            <a:xfrm>
              <a:off x="5011658" y="1220321"/>
              <a:ext cx="1297160" cy="476053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" name="テキスト ボックス 8"/>
          <p:cNvSpPr txBox="1"/>
          <p:nvPr/>
        </p:nvSpPr>
        <p:spPr>
          <a:xfrm>
            <a:off x="681440" y="1626183"/>
            <a:ext cx="4466624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050" b="1" dirty="0">
                <a:latin typeface="+mn-ea"/>
                <a:ea typeface="+mn-ea"/>
              </a:rPr>
              <a:t>〇 ： 全機能利用可能　　</a:t>
            </a:r>
            <a:r>
              <a:rPr lang="ja-JP" altLang="en-US" sz="1050" b="1" dirty="0">
                <a:latin typeface="+mn-ea"/>
                <a:ea typeface="+mn-ea"/>
              </a:rPr>
              <a:t>△ ： 一部機能利用可能　　</a:t>
            </a:r>
            <a:r>
              <a:rPr lang="en-US" altLang="ja-JP" sz="1050" b="1" dirty="0">
                <a:latin typeface="+mn-ea"/>
                <a:ea typeface="+mn-ea"/>
              </a:rPr>
              <a:t>×</a:t>
            </a:r>
            <a:r>
              <a:rPr lang="ja-JP" altLang="en-US" sz="1050" b="1" dirty="0">
                <a:latin typeface="+mn-ea"/>
                <a:ea typeface="+mn-ea"/>
              </a:rPr>
              <a:t> ： 機能利用不可</a:t>
            </a:r>
            <a:endParaRPr kumimoji="1" lang="en-US" altLang="ja-JP" sz="1050" b="1" dirty="0">
              <a:latin typeface="+mn-ea"/>
              <a:ea typeface="+mn-ea"/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>
            <a:off x="681440" y="1939710"/>
            <a:ext cx="2080835" cy="51905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690066" y="2179904"/>
            <a:ext cx="612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</a:rPr>
              <a:t>項目</a:t>
            </a:r>
            <a:endParaRPr kumimoji="1" lang="en-US" altLang="ja-JP" sz="1200" b="1" dirty="0">
              <a:solidFill>
                <a:schemeClr val="bg1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908211" y="1929424"/>
            <a:ext cx="8646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</a:rPr>
              <a:t>管理者</a:t>
            </a:r>
            <a:endParaRPr kumimoji="1" lang="en-US" altLang="ja-JP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158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9716F-F00E-4AA4-AB38-3EDB244794E0}" type="slidenum">
              <a:rPr lang="en-US" altLang="ja-JP" smtClean="0"/>
              <a:pPr/>
              <a:t>7</a:t>
            </a:fld>
            <a:endParaRPr lang="en-US" altLang="ja-JP"/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238969"/>
              </p:ext>
            </p:extLst>
          </p:nvPr>
        </p:nvGraphicFramePr>
        <p:xfrm>
          <a:off x="683567" y="1844824"/>
          <a:ext cx="7776864" cy="368225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561926148"/>
                    </a:ext>
                  </a:extLst>
                </a:gridCol>
                <a:gridCol w="1440161">
                  <a:extLst>
                    <a:ext uri="{9D8B030D-6E8A-4147-A177-3AD203B41FA5}">
                      <a16:colId xmlns:a16="http://schemas.microsoft.com/office/drawing/2014/main" val="873984553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3449842462"/>
                    </a:ext>
                  </a:extLst>
                </a:gridCol>
                <a:gridCol w="1872207">
                  <a:extLst>
                    <a:ext uri="{9D8B030D-6E8A-4147-A177-3AD203B41FA5}">
                      <a16:colId xmlns:a16="http://schemas.microsoft.com/office/drawing/2014/main" val="3370685144"/>
                    </a:ext>
                  </a:extLst>
                </a:gridCol>
              </a:tblGrid>
              <a:tr h="535748">
                <a:tc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システム管理者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マネージャー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スーパーバイザー</a:t>
                      </a: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1398531709"/>
                  </a:ext>
                </a:extLst>
              </a:tr>
              <a:tr h="749108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内線番号</a:t>
                      </a: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△</a:t>
                      </a:r>
                      <a:endParaRPr kumimoji="1" lang="en-US" altLang="ja-JP" sz="11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内線番号情報を閲覧可能。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△</a:t>
                      </a:r>
                      <a:endParaRPr kumimoji="1" lang="en-US" altLang="ja-JP" sz="1100" dirty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内線番号情報を閲覧可能。</a:t>
                      </a: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2640162852"/>
                  </a:ext>
                </a:extLst>
              </a:tr>
              <a:tr h="535748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ゲートウェイ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△</a:t>
                      </a:r>
                      <a:endParaRPr kumimoji="1" lang="en-US" altLang="ja-JP" sz="11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ゲートウェイ情報を閲覧可能。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ja-JP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×</a:t>
                      </a:r>
                      <a:endParaRPr kumimoji="1" lang="ja-JP" altLang="en-US" sz="14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1877417232"/>
                  </a:ext>
                </a:extLst>
              </a:tr>
              <a:tr h="779588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外線番号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△</a:t>
                      </a:r>
                      <a:endParaRPr kumimoji="1" lang="en-US" altLang="ja-JP" sz="11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外線番号情報を閲覧可能。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ja-JP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×</a:t>
                      </a:r>
                      <a:endParaRPr kumimoji="1" lang="ja-JP" altLang="en-US" sz="14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22446015"/>
                  </a:ext>
                </a:extLst>
              </a:tr>
              <a:tr h="611948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自動音声（</a:t>
                      </a:r>
                      <a:r>
                        <a:rPr kumimoji="1" lang="en-US" altLang="ja-JP" sz="1400" dirty="0">
                          <a:latin typeface="+mn-ea"/>
                          <a:ea typeface="+mn-ea"/>
                        </a:rPr>
                        <a:t>IVR</a:t>
                      </a:r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△</a:t>
                      </a:r>
                      <a:endParaRPr kumimoji="1" lang="en-US" altLang="ja-JP" sz="11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kumimoji="1" lang="en-US" altLang="ja-JP" sz="1100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IVR</a:t>
                      </a: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情報を閲覧可能。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ja-JP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×</a:t>
                      </a:r>
                      <a:endParaRPr kumimoji="1" lang="ja-JP" altLang="en-US" sz="14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2517291794"/>
                  </a:ext>
                </a:extLst>
              </a:tr>
              <a:tr h="470115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録音ファイル管理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noProof="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〇</a:t>
                      </a: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ja-JP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×</a:t>
                      </a:r>
                      <a:endParaRPr kumimoji="1" lang="ja-JP" altLang="en-US" sz="14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09028" marR="109028" marT="54514" marB="54514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ja-JP" sz="14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×</a:t>
                      </a:r>
                      <a:endParaRPr kumimoji="1" lang="ja-JP" altLang="en-US" sz="14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09028" marR="109028" marT="54514" marB="54514" anchor="ctr"/>
                </a:tc>
                <a:extLst>
                  <a:ext uri="{0D108BD9-81ED-4DB2-BD59-A6C34878D82A}">
                    <a16:rowId xmlns:a16="http://schemas.microsoft.com/office/drawing/2014/main" val="2306390491"/>
                  </a:ext>
                </a:extLst>
              </a:tr>
            </a:tbl>
          </a:graphicData>
        </a:graphic>
      </p:graphicFrame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60146" y="185640"/>
            <a:ext cx="888385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ja-JP" dirty="0"/>
              <a:t>■</a:t>
            </a:r>
            <a:r>
              <a:rPr lang="ja-JP" altLang="en-US" dirty="0"/>
              <a:t> アカウント設定：各種アカウントの管理や作成などが行えます。</a:t>
            </a:r>
          </a:p>
        </p:txBody>
      </p:sp>
      <p:grpSp>
        <p:nvGrpSpPr>
          <p:cNvPr id="14" name="グループ化 13"/>
          <p:cNvGrpSpPr/>
          <p:nvPr/>
        </p:nvGrpSpPr>
        <p:grpSpPr>
          <a:xfrm>
            <a:off x="666315" y="798730"/>
            <a:ext cx="6786005" cy="476053"/>
            <a:chOff x="683567" y="1228947"/>
            <a:chExt cx="6786005" cy="476053"/>
          </a:xfrm>
        </p:grpSpPr>
        <p:pic>
          <p:nvPicPr>
            <p:cNvPr id="6" name="図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3567" y="1308283"/>
              <a:ext cx="6688677" cy="333392"/>
            </a:xfrm>
            <a:prstGeom prst="rect">
              <a:avLst/>
            </a:prstGeom>
          </p:spPr>
        </p:pic>
        <p:sp>
          <p:nvSpPr>
            <p:cNvPr id="8" name="楕円 7"/>
            <p:cNvSpPr/>
            <p:nvPr/>
          </p:nvSpPr>
          <p:spPr>
            <a:xfrm>
              <a:off x="6172412" y="1228947"/>
              <a:ext cx="1297160" cy="476053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" name="テキスト ボックス 8"/>
          <p:cNvSpPr txBox="1"/>
          <p:nvPr/>
        </p:nvSpPr>
        <p:spPr>
          <a:xfrm>
            <a:off x="681440" y="1539923"/>
            <a:ext cx="4466624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050" b="1" dirty="0">
                <a:latin typeface="+mn-ea"/>
                <a:ea typeface="+mn-ea"/>
              </a:rPr>
              <a:t>〇 ： 全機能利用可能　　</a:t>
            </a:r>
            <a:r>
              <a:rPr lang="ja-JP" altLang="en-US" sz="1050" b="1" dirty="0">
                <a:latin typeface="+mn-ea"/>
                <a:ea typeface="+mn-ea"/>
              </a:rPr>
              <a:t>△ ： 一部機能利用可能　　</a:t>
            </a:r>
            <a:r>
              <a:rPr lang="en-US" altLang="ja-JP" sz="1050" b="1" dirty="0">
                <a:latin typeface="+mn-ea"/>
                <a:ea typeface="+mn-ea"/>
              </a:rPr>
              <a:t>×</a:t>
            </a:r>
            <a:r>
              <a:rPr lang="ja-JP" altLang="en-US" sz="1050" b="1" dirty="0">
                <a:latin typeface="+mn-ea"/>
                <a:ea typeface="+mn-ea"/>
              </a:rPr>
              <a:t> ： 機能利用不可</a:t>
            </a:r>
            <a:endParaRPr kumimoji="1" lang="en-US" altLang="ja-JP" sz="1050" b="1" dirty="0">
              <a:latin typeface="+mn-ea"/>
              <a:ea typeface="+mn-ea"/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>
            <a:off x="681440" y="1843163"/>
            <a:ext cx="2091376" cy="50571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690966" y="2081790"/>
            <a:ext cx="612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</a:rPr>
              <a:t>項目</a:t>
            </a:r>
            <a:endParaRPr kumimoji="1" lang="en-US" altLang="ja-JP" sz="1200" b="1" dirty="0">
              <a:solidFill>
                <a:schemeClr val="bg1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908211" y="1852689"/>
            <a:ext cx="8646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</a:rPr>
              <a:t>管理者</a:t>
            </a:r>
            <a:endParaRPr kumimoji="1" lang="en-US" altLang="ja-JP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161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E8FE51-EDFE-4E52-95D7-3078D6F8D2C3}" type="slidenum">
              <a:rPr kumimoji="1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GP創英角ｺﾞｼｯｸUB" pitchFamily="50" charset="-128"/>
              <a:ea typeface="HGP創英角ｺﾞｼｯｸUB" pitchFamily="50" charset="-128"/>
              <a:cs typeface="+mn-cs"/>
            </a:endParaRP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457200" y="53979"/>
            <a:ext cx="8229600" cy="63817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お問い合わせ窓口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54599" y="5640791"/>
            <a:ext cx="7893055" cy="893360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 anchorCtr="1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t>　　　　　　コールセンターで、すぐに使える便利な情報を紹介中！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GP創英角ｺﾞｼｯｸUB" pitchFamily="50" charset="-128"/>
              <a:ea typeface="HGP創英角ｺﾞｼｯｸUB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t>　　　　　　</a:t>
            </a:r>
            <a:r>
              <a:rPr kumimoji="1" lang="en-US" altLang="ja-JP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t>BlueBean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t>公式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t>Facebook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t>ページに  「いいね！」 をお願いします！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GP創英角ｺﾞｼｯｸUB" pitchFamily="50" charset="-128"/>
              <a:ea typeface="HGP創英角ｺﾞｼｯｸUB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t>　　　　　　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t>https://www.facebook.</a:t>
            </a:r>
            <a:r>
              <a:rPr kumimoji="1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t>com/bluebeanofficial/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GP創英角ｺﾞｼｯｸUB" pitchFamily="50" charset="-128"/>
              <a:ea typeface="HGP創英角ｺﾞｼｯｸUB" pitchFamily="50" charset="-128"/>
              <a:cs typeface="+mn-cs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654601" y="963686"/>
            <a:ext cx="7705725" cy="4515861"/>
            <a:chOff x="950142" y="709290"/>
            <a:chExt cx="7705725" cy="4515862"/>
          </a:xfrm>
        </p:grpSpPr>
        <p:sp>
          <p:nvSpPr>
            <p:cNvPr id="8" name="Rectangle 28"/>
            <p:cNvSpPr>
              <a:spLocks noChangeArrowheads="1"/>
            </p:cNvSpPr>
            <p:nvPr/>
          </p:nvSpPr>
          <p:spPr bwMode="auto">
            <a:xfrm>
              <a:off x="950142" y="709290"/>
              <a:ext cx="7705725" cy="24468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nl-NL" altLang="ja-JP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nl-NL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■ 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お電話でのお問い合わせ</a:t>
              </a: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9966"/>
                  </a:solidFill>
                  <a:effectLst/>
                  <a:uLnTx/>
                  <a:uFillTx/>
                  <a:latin typeface="HGP創英角ｺﾞｼｯｸUB"/>
                  <a:ea typeface="HGP創英角ｺﾞｼｯｸUB"/>
                  <a:cs typeface="+mn-cs"/>
                </a:rPr>
                <a:t>受付時間：平日</a:t>
              </a: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9966"/>
                  </a:solidFill>
                  <a:effectLst/>
                  <a:uLnTx/>
                  <a:uFillTx/>
                  <a:latin typeface="HGP創英角ｺﾞｼｯｸUB"/>
                  <a:ea typeface="HGP創英角ｺﾞｼｯｸUB"/>
                  <a:cs typeface="+mn-cs"/>
                </a:rPr>
                <a:t>10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9966"/>
                  </a:solidFill>
                  <a:effectLst/>
                  <a:uLnTx/>
                  <a:uFillTx/>
                  <a:latin typeface="HGP創英角ｺﾞｼｯｸUB"/>
                  <a:ea typeface="HGP創英角ｺﾞｼｯｸUB"/>
                  <a:cs typeface="+mn-cs"/>
                </a:rPr>
                <a:t>時～</a:t>
              </a: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9966"/>
                  </a:solidFill>
                  <a:effectLst/>
                  <a:uLnTx/>
                  <a:uFillTx/>
                  <a:latin typeface="HGP創英角ｺﾞｼｯｸUB"/>
                  <a:ea typeface="HGP創英角ｺﾞｼｯｸUB"/>
                  <a:cs typeface="+mn-cs"/>
                </a:rPr>
                <a:t>18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9966"/>
                  </a:solidFill>
                  <a:effectLst/>
                  <a:uLnTx/>
                  <a:uFillTx/>
                  <a:latin typeface="HGP創英角ｺﾞｼｯｸUB"/>
                  <a:ea typeface="HGP創英角ｺﾞｼｯｸUB"/>
                  <a:cs typeface="+mn-cs"/>
                </a:rPr>
                <a:t>時（土日祝日、夏季休業、年末年始は除く）</a:t>
              </a: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０５０－５８１０－７９７８</a:t>
              </a:r>
              <a:endPara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※ 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お電話が繋がりましたら、音声ガイダンスに沿ってお進みください。</a:t>
              </a: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■ サポートメールアドレス</a:t>
              </a:r>
              <a:endPara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  <a:hlinkClick r:id="rId2"/>
                </a:rPr>
                <a:t>bb-support@softsu.co.jp</a:t>
              </a:r>
              <a:endPara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</p:txBody>
        </p:sp>
        <p:sp>
          <p:nvSpPr>
            <p:cNvPr id="9" name="Rectangle 28"/>
            <p:cNvSpPr>
              <a:spLocks noChangeArrowheads="1"/>
            </p:cNvSpPr>
            <p:nvPr/>
          </p:nvSpPr>
          <p:spPr bwMode="auto">
            <a:xfrm>
              <a:off x="950142" y="3076872"/>
              <a:ext cx="7705725" cy="2148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各種マニュアル、</a:t>
              </a: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FAQ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を用意しております。是非ご活用下さい。</a:t>
              </a: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■ </a:t>
              </a:r>
              <a:r>
                <a:rPr kumimoji="1" lang="en-US" altLang="ja-JP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BlueBean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サポートページ</a:t>
              </a: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・サポートドキュメント</a:t>
              </a:r>
              <a:b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</a:br>
              <a:r>
                <a:rPr kumimoji="1" lang="en-US" altLang="ja-JP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  <a:hlinkClick r:id="rId3"/>
                </a:rPr>
                <a:t>https://www.bluebean365.jp/document/</a:t>
              </a:r>
              <a:endPara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nl-NL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・よくある質問（</a:t>
              </a: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FAQ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）</a:t>
              </a: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nl-NL" altLang="ja-JP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  <a:hlinkClick r:id="rId4"/>
                </a:rPr>
                <a:t>https://www.bluebean365.jp/faq/</a:t>
              </a:r>
              <a:endParaRPr kumimoji="1" lang="nl-NL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</p:txBody>
        </p:sp>
      </p:grpSp>
      <p:pic>
        <p:nvPicPr>
          <p:cNvPr id="6" name="図 5">
            <a:extLst>
              <a:ext uri="{FF2B5EF4-FFF2-40B4-BE49-F238E27FC236}">
                <a16:creationId xmlns:a16="http://schemas.microsoft.com/office/drawing/2014/main" id="{784CE84C-4311-4DB7-B719-1E8BEB697C4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648" y="5727471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74510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HGP創英角ｺﾞｼｯｸUB"/>
        <a:ea typeface="HGP創英角ｺﾞｼｯｸU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プレゼンテーション1" id="{772C0FBD-529D-48FE-B156-1EA082049153}" vid="{F97DAF79-4234-4705-A8DB-076622F0CB35}"/>
    </a:ext>
  </a:extLst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932</Words>
  <Application>Microsoft Office PowerPoint</Application>
  <PresentationFormat>画面に合わせる (4:3)</PresentationFormat>
  <Paragraphs>249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9</vt:i4>
      </vt:variant>
    </vt:vector>
  </HeadingPairs>
  <TitlesOfParts>
    <vt:vector size="14" baseType="lpstr">
      <vt:lpstr>HGP創英角ｺﾞｼｯｸUB</vt:lpstr>
      <vt:lpstr>ＭＳ Ｐゴシック</vt:lpstr>
      <vt:lpstr>Arial</vt:lpstr>
      <vt:lpstr>標準デザイン</vt:lpstr>
      <vt:lpstr>1_標準デザイン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2017-09-01T09:02:48Z</dcterms:created>
  <dcterms:modified xsi:type="dcterms:W3CDTF">2021-03-19T05:57:04Z</dcterms:modified>
</cp:coreProperties>
</file>